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
  </p:notesMasterIdLst>
  <p:sldIdLst>
    <p:sldId id="324" r:id="rId3"/>
    <p:sldId id="348" r:id="rId4"/>
    <p:sldId id="330" r:id="rId5"/>
    <p:sldId id="333" r:id="rId6"/>
    <p:sldId id="345" r:id="rId7"/>
    <p:sldId id="347" r:id="rId8"/>
    <p:sldId id="338" r:id="rId9"/>
    <p:sldId id="329" r:id="rId10"/>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4F4F"/>
    <a:srgbClr val="00ABE6"/>
    <a:srgbClr val="84BDDC"/>
    <a:srgbClr val="0A7CB9"/>
    <a:srgbClr val="002664"/>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5FA9646-C772-4898-8722-9C7C3AA66207}">
  <a:tblStyle styleId="{95FA9646-C772-4898-8722-9C7C3AA66207}" styleName="DPC Table">
    <a:wholeTbl>
      <a:tcTxStyle>
        <a:fontRef idx="minor"/>
        <a:srgbClr val="4F4F4F"/>
      </a:tcTxStyle>
      <a:tcStyle>
        <a:tcBdr>
          <a:left>
            <a:lnRef idx="0">
              <a:scrgbClr r="0" g="0" b="0"/>
            </a:lnRef>
          </a:left>
          <a:right>
            <a:lnRef idx="0">
              <a:scrgbClr r="0" g="0" b="0"/>
            </a:lnRef>
          </a:right>
          <a:top>
            <a:lnRef idx="0">
              <a:scrgbClr r="0" g="0" b="0"/>
            </a:lnRef>
          </a:top>
          <a:bottom>
            <a:lnRef idx="0">
              <a:scrgbClr r="0" g="0" b="0"/>
            </a:lnRef>
          </a:bottom>
          <a:insideH>
            <a:ln w="12700" cap="rnd" cmpd="sng">
              <a:solidFill>
                <a:srgbClr val="E7E6E6"/>
              </a:solidFill>
              <a:prstDash val="sysDot"/>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4F4F4F"/>
      </a:tcTxStyle>
      <a:tcStyle>
        <a:tcBdr>
          <a:top>
            <a:lnRef idx="0">
              <a:scrgbClr r="0" g="0" b="0"/>
            </a:lnRef>
          </a:top>
          <a:bottom>
            <a:lnRef idx="0">
              <a:scrgbClr r="0" g="0" b="0"/>
            </a:lnRef>
          </a:bottom>
        </a:tcBdr>
      </a:tcStyle>
    </a:lastCol>
    <a:firstCol>
      <a:tcTxStyle b="on">
        <a:fontRef idx="major"/>
        <a:srgbClr val="4F4F4F"/>
      </a:tcTxStyle>
      <a:tcStyle>
        <a:tcBdr>
          <a:top>
            <a:lnRef idx="0">
              <a:scrgbClr r="0" g="0" b="0"/>
            </a:lnRef>
          </a:top>
          <a:bottom>
            <a:lnRef idx="0">
              <a:scrgbClr r="0" g="0" b="0"/>
            </a:lnRef>
          </a:bottom>
        </a:tcBdr>
      </a:tcStyle>
    </a:firstCol>
    <a:lastRow>
      <a:tcTxStyle b="on">
        <a:fontRef idx="major"/>
        <a:srgbClr val="4F4F4F"/>
      </a:tcTxStyle>
      <a:tcStyle>
        <a:tcBdr>
          <a:top>
            <a:lnRef idx="0">
              <a:scrgbClr r="0" g="0" b="0"/>
            </a:lnRef>
          </a:top>
          <a:bottom>
            <a:lnRef idx="0">
              <a:scrgbClr r="0" g="0" b="0"/>
            </a:lnRef>
          </a:bottom>
        </a:tcBdr>
      </a:tcStyle>
    </a:lastRow>
    <a:firstRow>
      <a:tcTxStyle b="on">
        <a:fontRef idx="major"/>
        <a:srgbClr val="D7153A"/>
      </a:tcTxStyle>
      <a:tcStyle>
        <a:tcBdr>
          <a:top>
            <a:lnRef idx="0">
              <a:scrgbClr r="0" g="0" b="0"/>
            </a:lnRef>
          </a:top>
          <a:bottom>
            <a:ln w="25400" cmpd="sng">
              <a:solidFill>
                <a:srgbClr val="00ABE6"/>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718" autoAdjust="0"/>
  </p:normalViewPr>
  <p:slideViewPr>
    <p:cSldViewPr snapToGrid="0" showGuides="1">
      <p:cViewPr varScale="1">
        <p:scale>
          <a:sx n="70" d="100"/>
          <a:sy n="70" d="100"/>
        </p:scale>
        <p:origin x="1166"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8EA5957E-0DAD-4978-93AD-37E309C4DF59}" type="datetimeFigureOut">
              <a:rPr lang="en-GB" smtClean="0"/>
              <a:t>25/02/2019</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5DB7FB3-9F8F-4327-9A60-A115051BF72F}" type="slidenum">
              <a:rPr lang="en-GB" smtClean="0"/>
              <a:t>‹#›</a:t>
            </a:fld>
            <a:endParaRPr lang="en-GB"/>
          </a:p>
        </p:txBody>
      </p:sp>
    </p:spTree>
    <p:extLst>
      <p:ext uri="{BB962C8B-B14F-4D97-AF65-F5344CB8AC3E}">
        <p14:creationId xmlns:p14="http://schemas.microsoft.com/office/powerpoint/2010/main" val="38463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DB7FB3-9F8F-4327-9A60-A115051BF72F}" type="slidenum">
              <a:rPr lang="en-GB" smtClean="0"/>
              <a:t>2</a:t>
            </a:fld>
            <a:endParaRPr lang="en-GB"/>
          </a:p>
        </p:txBody>
      </p:sp>
    </p:spTree>
    <p:extLst>
      <p:ext uri="{BB962C8B-B14F-4D97-AF65-F5344CB8AC3E}">
        <p14:creationId xmlns:p14="http://schemas.microsoft.com/office/powerpoint/2010/main" val="77832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Arial" panose="020B0604020202020204" pitchFamily="34" charset="0"/>
                <a:ea typeface="+mn-ea"/>
                <a:cs typeface="Arial" panose="020B0604020202020204" pitchFamily="34" charset="0"/>
              </a:rPr>
              <a:t>Amenity</a:t>
            </a: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Providing quality services and infrastructure in regional NSW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Arial" panose="020B0604020202020204" pitchFamily="34" charset="0"/>
                <a:ea typeface="+mn-ea"/>
                <a:cs typeface="Arial" panose="020B0604020202020204" pitchFamily="34" charset="0"/>
              </a:rPr>
              <a:t>Growth</a:t>
            </a: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Aligning effort to support growing regional centres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Arial" panose="020B0604020202020204" pitchFamily="34" charset="0"/>
                <a:ea typeface="+mn-ea"/>
                <a:cs typeface="Arial" panose="020B0604020202020204" pitchFamily="34" charset="0"/>
              </a:rPr>
              <a:t>Potential</a:t>
            </a: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Identifying and activating economic potential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Arial" panose="020B0604020202020204" pitchFamily="34" charset="0"/>
                <a:ea typeface="+mn-ea"/>
                <a:cs typeface="Arial" panose="020B0604020202020204" pitchFamily="34" charset="0"/>
              </a:rPr>
              <a:t>How the Vision fits with other strategies:</a:t>
            </a:r>
          </a:p>
          <a:p>
            <a:r>
              <a:rPr lang="en-AU" sz="1200" b="0" i="0" u="none" strike="noStrike" kern="1200" baseline="0" dirty="0" smtClean="0">
                <a:solidFill>
                  <a:schemeClr val="tx1"/>
                </a:solidFill>
                <a:latin typeface="+mn-lt"/>
                <a:ea typeface="+mn-ea"/>
                <a:cs typeface="+mn-cs"/>
              </a:rPr>
              <a:t>The regional growth plans, </a:t>
            </a:r>
            <a:r>
              <a:rPr lang="en-AU" sz="1200" b="0" i="1" u="none" strike="noStrike" kern="1200" baseline="0" dirty="0" smtClean="0">
                <a:solidFill>
                  <a:schemeClr val="tx1"/>
                </a:solidFill>
                <a:latin typeface="+mn-lt"/>
                <a:ea typeface="+mn-ea"/>
                <a:cs typeface="+mn-cs"/>
              </a:rPr>
              <a:t>NSW State Infrastructure Strategy </a:t>
            </a:r>
            <a:r>
              <a:rPr lang="en-AU" sz="1200" b="0" i="0" u="none" strike="noStrike" kern="1200" baseline="0" dirty="0" smtClean="0">
                <a:solidFill>
                  <a:schemeClr val="tx1"/>
                </a:solidFill>
                <a:latin typeface="+mn-lt"/>
                <a:ea typeface="+mn-ea"/>
                <a:cs typeface="+mn-cs"/>
              </a:rPr>
              <a:t>and </a:t>
            </a:r>
            <a:r>
              <a:rPr lang="en-AU" sz="1200" b="0" i="1" u="none" strike="noStrike" kern="1200" baseline="0" dirty="0" smtClean="0">
                <a:solidFill>
                  <a:schemeClr val="tx1"/>
                </a:solidFill>
                <a:latin typeface="+mn-lt"/>
                <a:ea typeface="+mn-ea"/>
                <a:cs typeface="+mn-cs"/>
              </a:rPr>
              <a:t>Future Transport Strategy 2056 </a:t>
            </a:r>
            <a:r>
              <a:rPr lang="en-AU" sz="1200" b="0" i="0" u="none" strike="noStrike" kern="1200" baseline="0" dirty="0" smtClean="0">
                <a:solidFill>
                  <a:schemeClr val="tx1"/>
                </a:solidFill>
                <a:latin typeface="+mn-lt"/>
                <a:ea typeface="+mn-ea"/>
                <a:cs typeface="+mn-cs"/>
              </a:rPr>
              <a:t>provide a long-term road map of how the government will use its enablers of infrastructure and planning (which shape the business environment) to maximise long-term sustainable growth and amenity across the state.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449A1C5-6934-45FC-87ED-4FE425D936FF}" type="slidenum">
              <a:rPr lang="en-AU" smtClean="0"/>
              <a:t>3</a:t>
            </a:fld>
            <a:endParaRPr lang="en-AU"/>
          </a:p>
        </p:txBody>
      </p:sp>
    </p:spTree>
    <p:extLst>
      <p:ext uri="{BB962C8B-B14F-4D97-AF65-F5344CB8AC3E}">
        <p14:creationId xmlns:p14="http://schemas.microsoft.com/office/powerpoint/2010/main" val="140604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On top of the Regional Development Framework’s three core objectives </a:t>
            </a:r>
            <a:r>
              <a:rPr lang="en-AU" sz="1200" b="0" i="1" u="none" strike="noStrike" kern="1200" baseline="0" dirty="0" smtClean="0">
                <a:solidFill>
                  <a:schemeClr val="tx1"/>
                </a:solidFill>
                <a:latin typeface="Arial" panose="020B0604020202020204" pitchFamily="34" charset="0"/>
                <a:ea typeface="+mn-ea"/>
                <a:cs typeface="Arial" panose="020B0604020202020204" pitchFamily="34" charset="0"/>
              </a:rPr>
              <a:t>(amenity, growth, potential),</a:t>
            </a: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we are focused on seven key principles to guide us when making decisions on regional economic development. These principles are aligned with the economic enablers.</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Arial" panose="020B0604020202020204" pitchFamily="34" charset="0"/>
                <a:ea typeface="+mn-ea"/>
                <a:cs typeface="Arial" panose="020B0604020202020204" pitchFamily="34" charset="0"/>
              </a:rPr>
              <a:t>The Vision and principles that underpin it are the Government’s blueprint</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for </a:t>
            </a:r>
            <a:r>
              <a:rPr lang="en-AU" sz="1200" kern="1200" dirty="0" smtClean="0">
                <a:solidFill>
                  <a:schemeClr val="tx1"/>
                </a:solidFill>
                <a:effectLst/>
                <a:latin typeface="Arial" panose="020B0604020202020204" pitchFamily="34" charset="0"/>
                <a:ea typeface="+mn-ea"/>
                <a:cs typeface="Arial" panose="020B0604020202020204" pitchFamily="34" charset="0"/>
              </a:rPr>
              <a:t>future investment, including the Snowy Hydro Legacy Fund.</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Arial" panose="020B0604020202020204" pitchFamily="34" charset="0"/>
                <a:ea typeface="+mn-ea"/>
                <a:cs typeface="Arial" panose="020B0604020202020204" pitchFamily="34" charset="0"/>
              </a:rPr>
              <a:t>The Vision </a:t>
            </a:r>
            <a:r>
              <a:rPr lang="en-AU" sz="1200" kern="1200" dirty="0" smtClean="0">
                <a:solidFill>
                  <a:schemeClr val="tx1"/>
                </a:solidFill>
                <a:effectLst/>
                <a:latin typeface="Arial" panose="020B0604020202020204" pitchFamily="34" charset="0"/>
                <a:ea typeface="+mn-ea"/>
                <a:cs typeface="Arial" panose="020B0604020202020204" pitchFamily="34" charset="0"/>
              </a:rPr>
              <a:t>will guide the allocation of resources from the new $4.2 billion Snowy Hydro Legacy Fund.</a:t>
            </a:r>
          </a:p>
          <a:p>
            <a:endParaRPr lang="en-AU" dirty="0"/>
          </a:p>
        </p:txBody>
      </p:sp>
      <p:sp>
        <p:nvSpPr>
          <p:cNvPr id="4" name="Slide Number Placeholder 3"/>
          <p:cNvSpPr>
            <a:spLocks noGrp="1"/>
          </p:cNvSpPr>
          <p:nvPr>
            <p:ph type="sldNum" sz="quarter" idx="10"/>
          </p:nvPr>
        </p:nvSpPr>
        <p:spPr/>
        <p:txBody>
          <a:bodyPr/>
          <a:lstStyle/>
          <a:p>
            <a:fld id="{0449A1C5-6934-45FC-87ED-4FE425D936FF}" type="slidenum">
              <a:rPr lang="en-AU" smtClean="0"/>
              <a:t>4</a:t>
            </a:fld>
            <a:endParaRPr lang="en-AU"/>
          </a:p>
        </p:txBody>
      </p:sp>
    </p:spTree>
    <p:extLst>
      <p:ext uri="{BB962C8B-B14F-4D97-AF65-F5344CB8AC3E}">
        <p14:creationId xmlns:p14="http://schemas.microsoft.com/office/powerpoint/2010/main" val="364690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The ‘engine industries’ that will drive regional NSW economies over the next 20 years include seven established sectors, and three emerging sectors that are gaining ground in their share of the regional economy.</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449A1C5-6934-45FC-87ED-4FE425D936FF}" type="slidenum">
              <a:rPr lang="en-AU" smtClean="0"/>
              <a:t>5</a:t>
            </a:fld>
            <a:endParaRPr lang="en-AU"/>
          </a:p>
        </p:txBody>
      </p:sp>
    </p:spTree>
    <p:extLst>
      <p:ext uri="{BB962C8B-B14F-4D97-AF65-F5344CB8AC3E}">
        <p14:creationId xmlns:p14="http://schemas.microsoft.com/office/powerpoint/2010/main" val="87782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Business cases are being developed to identify projects in these five focus areas:</a:t>
            </a:r>
          </a:p>
          <a:p>
            <a:pPr marL="171450" indent="-171450">
              <a:buFont typeface="Arial" panose="020B0604020202020204" pitchFamily="34" charset="0"/>
              <a:buChar char="•"/>
            </a:pPr>
            <a:r>
              <a:rPr lang="en-AU" sz="1200" b="1" i="0" kern="1200" dirty="0" smtClean="0">
                <a:solidFill>
                  <a:schemeClr val="tx1"/>
                </a:solidFill>
                <a:effectLst/>
                <a:latin typeface="+mn-lt"/>
                <a:ea typeface="+mn-ea"/>
                <a:cs typeface="+mn-cs"/>
              </a:rPr>
              <a:t>Providing water security in priority catchments</a:t>
            </a:r>
            <a:r>
              <a:rPr lang="en-AU" sz="1200" b="0" i="0" kern="1200" dirty="0" smtClean="0">
                <a:solidFill>
                  <a:schemeClr val="tx1"/>
                </a:solidFill>
                <a:effectLst/>
                <a:latin typeface="+mn-lt"/>
                <a:ea typeface="+mn-ea"/>
                <a:cs typeface="+mn-cs"/>
              </a:rPr>
              <a:t>: recognising the Hunter, Gwydir, Macquarie, Lachlan, Richmond and Bega as the highest priority areas for water security improvements through policy and infrastructure solutions.</a:t>
            </a:r>
          </a:p>
          <a:p>
            <a:pPr marL="171450" indent="-171450">
              <a:buFont typeface="Arial" panose="020B0604020202020204" pitchFamily="34" charset="0"/>
              <a:buChar char="•"/>
            </a:pPr>
            <a:r>
              <a:rPr lang="en-AU" sz="1200" b="1" i="0" kern="1200" dirty="0" smtClean="0">
                <a:solidFill>
                  <a:schemeClr val="tx1"/>
                </a:solidFill>
                <a:effectLst/>
                <a:latin typeface="+mn-lt"/>
                <a:ea typeface="+mn-ea"/>
                <a:cs typeface="+mn-cs"/>
              </a:rPr>
              <a:t>Improving rail and road passenger transport connections:</a:t>
            </a:r>
            <a:r>
              <a:rPr lang="en-AU" sz="1200" b="0" i="0" kern="1200" dirty="0" smtClean="0">
                <a:solidFill>
                  <a:schemeClr val="tx1"/>
                </a:solidFill>
                <a:effectLst/>
                <a:latin typeface="+mn-lt"/>
                <a:ea typeface="+mn-ea"/>
                <a:cs typeface="+mn-cs"/>
              </a:rPr>
              <a:t> exploring opportunities to invest in infrastructure that makes travel between regional centres and to metropolitan areas faster and easier.</a:t>
            </a:r>
          </a:p>
          <a:p>
            <a:pPr marL="171450" indent="-171450">
              <a:buFont typeface="Arial" panose="020B0604020202020204" pitchFamily="34" charset="0"/>
              <a:buChar char="•"/>
            </a:pPr>
            <a:r>
              <a:rPr lang="en-AU" sz="1200" b="1" i="0" kern="1200" dirty="0" smtClean="0">
                <a:solidFill>
                  <a:schemeClr val="tx1"/>
                </a:solidFill>
                <a:effectLst/>
                <a:latin typeface="+mn-lt"/>
                <a:ea typeface="+mn-ea"/>
                <a:cs typeface="+mn-cs"/>
              </a:rPr>
              <a:t>Improving freight linkages:</a:t>
            </a:r>
            <a:r>
              <a:rPr lang="en-AU" sz="1200" b="0" i="0" kern="1200" dirty="0" smtClean="0">
                <a:solidFill>
                  <a:schemeClr val="tx1"/>
                </a:solidFill>
                <a:effectLst/>
                <a:latin typeface="+mn-lt"/>
                <a:ea typeface="+mn-ea"/>
                <a:cs typeface="+mn-cs"/>
              </a:rPr>
              <a:t> improving regional freight networks to global gateways and the development of an air freight hub in regional NSW that will allow producers to deliver meat, dairy, fruit, nuts and seafood around Australia and the world as quickly as possible.</a:t>
            </a:r>
          </a:p>
          <a:p>
            <a:pPr marL="171450" indent="-171450">
              <a:buFont typeface="Arial" panose="020B0604020202020204" pitchFamily="34" charset="0"/>
              <a:buChar char="•"/>
            </a:pPr>
            <a:r>
              <a:rPr lang="en-AU" sz="1200" b="1" i="0" kern="1200" dirty="0" smtClean="0">
                <a:solidFill>
                  <a:schemeClr val="tx1"/>
                </a:solidFill>
                <a:effectLst/>
                <a:latin typeface="+mn-lt"/>
                <a:ea typeface="+mn-ea"/>
                <a:cs typeface="+mn-cs"/>
              </a:rPr>
              <a:t>Improving digital connectivity across regional NSW:</a:t>
            </a:r>
            <a:r>
              <a:rPr lang="en-AU" sz="1200" b="0" i="0" kern="1200" dirty="0" smtClean="0">
                <a:solidFill>
                  <a:schemeClr val="tx1"/>
                </a:solidFill>
                <a:effectLst/>
                <a:latin typeface="+mn-lt"/>
                <a:ea typeface="+mn-ea"/>
                <a:cs typeface="+mn-cs"/>
              </a:rPr>
              <a:t> exploring infrastructure to provide faster and more reliable digital connectivity across regional NSW, improving liveability, productivity and innovation in regional NSW. Business cases will explore regional data hubs, high-capacity ‘backbone’ data links to Sydney, and improved connectivity and data access for businesses.</a:t>
            </a:r>
          </a:p>
          <a:p>
            <a:pPr marL="171450" indent="-171450">
              <a:buFont typeface="Arial" panose="020B0604020202020204" pitchFamily="34" charset="0"/>
              <a:buChar char="•"/>
            </a:pPr>
            <a:r>
              <a:rPr lang="en-AU" sz="1200" b="1" i="0" kern="1200" dirty="0" smtClean="0">
                <a:solidFill>
                  <a:schemeClr val="tx1"/>
                </a:solidFill>
                <a:effectLst/>
                <a:latin typeface="+mn-lt"/>
                <a:ea typeface="+mn-ea"/>
                <a:cs typeface="+mn-cs"/>
              </a:rPr>
              <a:t>Activating regional locations for increased business investment:</a:t>
            </a:r>
            <a:r>
              <a:rPr lang="en-AU" sz="1200" b="0" i="0" kern="1200" dirty="0" smtClean="0">
                <a:solidFill>
                  <a:schemeClr val="tx1"/>
                </a:solidFill>
                <a:effectLst/>
                <a:latin typeface="+mn-lt"/>
                <a:ea typeface="+mn-ea"/>
                <a:cs typeface="+mn-cs"/>
              </a:rPr>
              <a:t> providing attractive locations and conditions for targeted industries to invest in regional NSW. Work is already underway to build an inland port in Parkes as a Special Activation Precinct that will leverage investment in inland rail.</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Work is already underway on some of these projects and the first studies will be completed in early 2019. </a:t>
            </a: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49A1C5-6934-45FC-87ED-4FE425D936FF}" type="slidenum">
              <a:rPr lang="en-AU" smtClean="0"/>
              <a:t>7</a:t>
            </a:fld>
            <a:endParaRPr lang="en-AU"/>
          </a:p>
        </p:txBody>
      </p:sp>
    </p:spTree>
    <p:extLst>
      <p:ext uri="{BB962C8B-B14F-4D97-AF65-F5344CB8AC3E}">
        <p14:creationId xmlns:p14="http://schemas.microsoft.com/office/powerpoint/2010/main" val="119892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D1E6228C-7981-4B8A-804C-DC172B3EE80E}"/>
              </a:ext>
            </a:extLst>
          </p:cNvPr>
          <p:cNvGrpSpPr/>
          <p:nvPr userDrawn="1"/>
        </p:nvGrpSpPr>
        <p:grpSpPr>
          <a:xfrm>
            <a:off x="5364624" y="2636715"/>
            <a:ext cx="1438703" cy="1576516"/>
            <a:chOff x="3934832" y="2636715"/>
            <a:chExt cx="1438703" cy="1576516"/>
          </a:xfrm>
        </p:grpSpPr>
        <p:sp>
          <p:nvSpPr>
            <p:cNvPr id="6" name="Freeform 18">
              <a:extLst>
                <a:ext uri="{FF2B5EF4-FFF2-40B4-BE49-F238E27FC236}">
                  <a16:creationId xmlns:a16="http://schemas.microsoft.com/office/drawing/2014/main" xmlns="" id="{11121258-9F7D-43D8-8628-286227F2A2DD}"/>
                </a:ext>
              </a:extLst>
            </p:cNvPr>
            <p:cNvSpPr>
              <a:spLocks noEditPoints="1"/>
            </p:cNvSpPr>
            <p:nvPr/>
          </p:nvSpPr>
          <p:spPr bwMode="auto">
            <a:xfrm>
              <a:off x="3934832" y="2636715"/>
              <a:ext cx="1438703" cy="890883"/>
            </a:xfrm>
            <a:custGeom>
              <a:avLst/>
              <a:gdLst>
                <a:gd name="T0" fmla="*/ 2979 w 3090"/>
                <a:gd name="T1" fmla="*/ 771 h 1913"/>
                <a:gd name="T2" fmla="*/ 2562 w 3090"/>
                <a:gd name="T3" fmla="*/ 669 h 1913"/>
                <a:gd name="T4" fmla="*/ 2461 w 3090"/>
                <a:gd name="T5" fmla="*/ 253 h 1913"/>
                <a:gd name="T6" fmla="*/ 2088 w 3090"/>
                <a:gd name="T7" fmla="*/ 126 h 1913"/>
                <a:gd name="T8" fmla="*/ 1950 w 3090"/>
                <a:gd name="T9" fmla="*/ 93 h 1913"/>
                <a:gd name="T10" fmla="*/ 1661 w 3090"/>
                <a:gd name="T11" fmla="*/ 134 h 1913"/>
                <a:gd name="T12" fmla="*/ 1546 w 3090"/>
                <a:gd name="T13" fmla="*/ 0 h 1913"/>
                <a:gd name="T14" fmla="*/ 1459 w 3090"/>
                <a:gd name="T15" fmla="*/ 87 h 1913"/>
                <a:gd name="T16" fmla="*/ 1141 w 3090"/>
                <a:gd name="T17" fmla="*/ 94 h 1913"/>
                <a:gd name="T18" fmla="*/ 926 w 3090"/>
                <a:gd name="T19" fmla="*/ 378 h 1913"/>
                <a:gd name="T20" fmla="*/ 629 w 3090"/>
                <a:gd name="T21" fmla="*/ 253 h 1913"/>
                <a:gd name="T22" fmla="*/ 529 w 3090"/>
                <a:gd name="T23" fmla="*/ 669 h 1913"/>
                <a:gd name="T24" fmla="*/ 112 w 3090"/>
                <a:gd name="T25" fmla="*/ 771 h 1913"/>
                <a:gd name="T26" fmla="*/ 0 w 3090"/>
                <a:gd name="T27" fmla="*/ 1386 h 1913"/>
                <a:gd name="T28" fmla="*/ 72 w 3090"/>
                <a:gd name="T29" fmla="*/ 1499 h 1913"/>
                <a:gd name="T30" fmla="*/ 546 w 3090"/>
                <a:gd name="T31" fmla="*/ 1779 h 1913"/>
                <a:gd name="T32" fmla="*/ 1523 w 3090"/>
                <a:gd name="T33" fmla="*/ 1853 h 1913"/>
                <a:gd name="T34" fmla="*/ 1607 w 3090"/>
                <a:gd name="T35" fmla="*/ 1849 h 1913"/>
                <a:gd name="T36" fmla="*/ 2545 w 3090"/>
                <a:gd name="T37" fmla="*/ 1778 h 1913"/>
                <a:gd name="T38" fmla="*/ 3025 w 3090"/>
                <a:gd name="T39" fmla="*/ 1493 h 1913"/>
                <a:gd name="T40" fmla="*/ 3059 w 3090"/>
                <a:gd name="T41" fmla="*/ 1301 h 1913"/>
                <a:gd name="T42" fmla="*/ 2919 w 3090"/>
                <a:gd name="T43" fmla="*/ 722 h 1913"/>
                <a:gd name="T44" fmla="*/ 2341 w 3090"/>
                <a:gd name="T45" fmla="*/ 340 h 1913"/>
                <a:gd name="T46" fmla="*/ 2440 w 3090"/>
                <a:gd name="T47" fmla="*/ 296 h 1913"/>
                <a:gd name="T48" fmla="*/ 2349 w 3090"/>
                <a:gd name="T49" fmla="*/ 1400 h 1913"/>
                <a:gd name="T50" fmla="*/ 2126 w 3090"/>
                <a:gd name="T51" fmla="*/ 554 h 1913"/>
                <a:gd name="T52" fmla="*/ 1989 w 3090"/>
                <a:gd name="T53" fmla="*/ 116 h 1913"/>
                <a:gd name="T54" fmla="*/ 2005 w 3090"/>
                <a:gd name="T55" fmla="*/ 109 h 1913"/>
                <a:gd name="T56" fmla="*/ 1876 w 3090"/>
                <a:gd name="T57" fmla="*/ 551 h 1913"/>
                <a:gd name="T58" fmla="*/ 1524 w 3090"/>
                <a:gd name="T59" fmla="*/ 57 h 1913"/>
                <a:gd name="T60" fmla="*/ 1550 w 3090"/>
                <a:gd name="T61" fmla="*/ 1044 h 1913"/>
                <a:gd name="T62" fmla="*/ 1044 w 3090"/>
                <a:gd name="T63" fmla="*/ 136 h 1913"/>
                <a:gd name="T64" fmla="*/ 1099 w 3090"/>
                <a:gd name="T65" fmla="*/ 116 h 1913"/>
                <a:gd name="T66" fmla="*/ 1212 w 3090"/>
                <a:gd name="T67" fmla="*/ 551 h 1913"/>
                <a:gd name="T68" fmla="*/ 631 w 3090"/>
                <a:gd name="T69" fmla="*/ 292 h 1913"/>
                <a:gd name="T70" fmla="*/ 1012 w 3090"/>
                <a:gd name="T71" fmla="*/ 487 h 1913"/>
                <a:gd name="T72" fmla="*/ 1152 w 3090"/>
                <a:gd name="T73" fmla="*/ 1686 h 1913"/>
                <a:gd name="T74" fmla="*/ 170 w 3090"/>
                <a:gd name="T75" fmla="*/ 722 h 1913"/>
                <a:gd name="T76" fmla="*/ 538 w 3090"/>
                <a:gd name="T77" fmla="*/ 991 h 1913"/>
                <a:gd name="T78" fmla="*/ 49 w 3090"/>
                <a:gd name="T79" fmla="*/ 1414 h 1913"/>
                <a:gd name="T80" fmla="*/ 54 w 3090"/>
                <a:gd name="T81" fmla="*/ 1323 h 1913"/>
                <a:gd name="T82" fmla="*/ 241 w 3090"/>
                <a:gd name="T83" fmla="*/ 1541 h 1913"/>
                <a:gd name="T84" fmla="*/ 1062 w 3090"/>
                <a:gd name="T85" fmla="*/ 1834 h 1913"/>
                <a:gd name="T86" fmla="*/ 794 w 3090"/>
                <a:gd name="T87" fmla="*/ 1747 h 1913"/>
                <a:gd name="T88" fmla="*/ 1180 w 3090"/>
                <a:gd name="T89" fmla="*/ 1755 h 1913"/>
                <a:gd name="T90" fmla="*/ 1506 w 3090"/>
                <a:gd name="T91" fmla="*/ 1691 h 1913"/>
                <a:gd name="T92" fmla="*/ 981 w 3090"/>
                <a:gd name="T93" fmla="*/ 1015 h 1913"/>
                <a:gd name="T94" fmla="*/ 1061 w 3090"/>
                <a:gd name="T95" fmla="*/ 550 h 1913"/>
                <a:gd name="T96" fmla="*/ 1448 w 3090"/>
                <a:gd name="T97" fmla="*/ 1476 h 1913"/>
                <a:gd name="T98" fmla="*/ 1840 w 3090"/>
                <a:gd name="T99" fmla="*/ 732 h 1913"/>
                <a:gd name="T100" fmla="*/ 2063 w 3090"/>
                <a:gd name="T101" fmla="*/ 568 h 1913"/>
                <a:gd name="T102" fmla="*/ 1687 w 3090"/>
                <a:gd name="T103" fmla="*/ 1718 h 1913"/>
                <a:gd name="T104" fmla="*/ 2027 w 3090"/>
                <a:gd name="T105" fmla="*/ 1834 h 1913"/>
                <a:gd name="T106" fmla="*/ 1628 w 3090"/>
                <a:gd name="T107" fmla="*/ 1785 h 1913"/>
                <a:gd name="T108" fmla="*/ 2258 w 3090"/>
                <a:gd name="T109" fmla="*/ 1752 h 1913"/>
                <a:gd name="T110" fmla="*/ 3048 w 3090"/>
                <a:gd name="T111" fmla="*/ 1404 h 1913"/>
                <a:gd name="T112" fmla="*/ 2732 w 3090"/>
                <a:gd name="T113" fmla="*/ 1142 h 1913"/>
                <a:gd name="T114" fmla="*/ 3013 w 3090"/>
                <a:gd name="T115" fmla="*/ 1308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0" h="1913">
                  <a:moveTo>
                    <a:pt x="3059" y="1301"/>
                  </a:moveTo>
                  <a:cubicBezTo>
                    <a:pt x="3059" y="1301"/>
                    <a:pt x="3051" y="1295"/>
                    <a:pt x="3036" y="1285"/>
                  </a:cubicBezTo>
                  <a:cubicBezTo>
                    <a:pt x="3025" y="1277"/>
                    <a:pt x="3025" y="1277"/>
                    <a:pt x="3025" y="1277"/>
                  </a:cubicBezTo>
                  <a:cubicBezTo>
                    <a:pt x="2982" y="1247"/>
                    <a:pt x="2904" y="1192"/>
                    <a:pt x="2796" y="1135"/>
                  </a:cubicBezTo>
                  <a:cubicBezTo>
                    <a:pt x="2953" y="931"/>
                    <a:pt x="2976" y="805"/>
                    <a:pt x="2979" y="771"/>
                  </a:cubicBezTo>
                  <a:cubicBezTo>
                    <a:pt x="2979" y="765"/>
                    <a:pt x="2979" y="765"/>
                    <a:pt x="2979" y="765"/>
                  </a:cubicBezTo>
                  <a:cubicBezTo>
                    <a:pt x="2979" y="744"/>
                    <a:pt x="2973" y="723"/>
                    <a:pt x="2962" y="707"/>
                  </a:cubicBezTo>
                  <a:cubicBezTo>
                    <a:pt x="2944" y="679"/>
                    <a:pt x="2913" y="661"/>
                    <a:pt x="2880" y="659"/>
                  </a:cubicBezTo>
                  <a:cubicBezTo>
                    <a:pt x="2878" y="659"/>
                    <a:pt x="2841" y="657"/>
                    <a:pt x="2776" y="658"/>
                  </a:cubicBezTo>
                  <a:cubicBezTo>
                    <a:pt x="2717" y="658"/>
                    <a:pt x="2647" y="662"/>
                    <a:pt x="2562" y="669"/>
                  </a:cubicBezTo>
                  <a:cubicBezTo>
                    <a:pt x="2560" y="665"/>
                    <a:pt x="2560" y="660"/>
                    <a:pt x="2560" y="652"/>
                  </a:cubicBezTo>
                  <a:cubicBezTo>
                    <a:pt x="2560" y="650"/>
                    <a:pt x="2560" y="650"/>
                    <a:pt x="2560" y="650"/>
                  </a:cubicBezTo>
                  <a:cubicBezTo>
                    <a:pt x="2560" y="541"/>
                    <a:pt x="2553" y="457"/>
                    <a:pt x="2549" y="416"/>
                  </a:cubicBezTo>
                  <a:cubicBezTo>
                    <a:pt x="2544" y="359"/>
                    <a:pt x="2539" y="326"/>
                    <a:pt x="2539" y="324"/>
                  </a:cubicBezTo>
                  <a:cubicBezTo>
                    <a:pt x="2531" y="281"/>
                    <a:pt x="2502" y="254"/>
                    <a:pt x="2461" y="253"/>
                  </a:cubicBezTo>
                  <a:cubicBezTo>
                    <a:pt x="2449" y="253"/>
                    <a:pt x="2438" y="256"/>
                    <a:pt x="2426" y="260"/>
                  </a:cubicBezTo>
                  <a:cubicBezTo>
                    <a:pt x="2426" y="260"/>
                    <a:pt x="2417" y="264"/>
                    <a:pt x="2399" y="272"/>
                  </a:cubicBezTo>
                  <a:cubicBezTo>
                    <a:pt x="2384" y="278"/>
                    <a:pt x="2366" y="287"/>
                    <a:pt x="2343" y="298"/>
                  </a:cubicBezTo>
                  <a:cubicBezTo>
                    <a:pt x="2297" y="320"/>
                    <a:pt x="2238" y="348"/>
                    <a:pt x="2165" y="378"/>
                  </a:cubicBezTo>
                  <a:cubicBezTo>
                    <a:pt x="2136" y="246"/>
                    <a:pt x="2102" y="159"/>
                    <a:pt x="2088" y="126"/>
                  </a:cubicBezTo>
                  <a:cubicBezTo>
                    <a:pt x="2088" y="125"/>
                    <a:pt x="2088" y="125"/>
                    <a:pt x="2088" y="125"/>
                  </a:cubicBezTo>
                  <a:cubicBezTo>
                    <a:pt x="2075" y="90"/>
                    <a:pt x="2048" y="69"/>
                    <a:pt x="2013" y="69"/>
                  </a:cubicBezTo>
                  <a:cubicBezTo>
                    <a:pt x="2009" y="69"/>
                    <a:pt x="2004" y="69"/>
                    <a:pt x="2000" y="70"/>
                  </a:cubicBezTo>
                  <a:cubicBezTo>
                    <a:pt x="1988" y="72"/>
                    <a:pt x="1978" y="76"/>
                    <a:pt x="1966" y="83"/>
                  </a:cubicBezTo>
                  <a:cubicBezTo>
                    <a:pt x="1950" y="93"/>
                    <a:pt x="1950" y="93"/>
                    <a:pt x="1950" y="93"/>
                  </a:cubicBezTo>
                  <a:cubicBezTo>
                    <a:pt x="1950" y="94"/>
                    <a:pt x="1950" y="94"/>
                    <a:pt x="1950" y="94"/>
                  </a:cubicBezTo>
                  <a:cubicBezTo>
                    <a:pt x="1934" y="104"/>
                    <a:pt x="1908" y="121"/>
                    <a:pt x="1874" y="146"/>
                  </a:cubicBezTo>
                  <a:cubicBezTo>
                    <a:pt x="1830" y="177"/>
                    <a:pt x="1782" y="215"/>
                    <a:pt x="1734" y="254"/>
                  </a:cubicBezTo>
                  <a:cubicBezTo>
                    <a:pt x="1714" y="226"/>
                    <a:pt x="1699" y="199"/>
                    <a:pt x="1684" y="174"/>
                  </a:cubicBezTo>
                  <a:cubicBezTo>
                    <a:pt x="1676" y="160"/>
                    <a:pt x="1669" y="146"/>
                    <a:pt x="1661" y="134"/>
                  </a:cubicBezTo>
                  <a:cubicBezTo>
                    <a:pt x="1652" y="119"/>
                    <a:pt x="1643" y="105"/>
                    <a:pt x="1636" y="94"/>
                  </a:cubicBezTo>
                  <a:cubicBezTo>
                    <a:pt x="1628" y="81"/>
                    <a:pt x="1622" y="71"/>
                    <a:pt x="1616" y="62"/>
                  </a:cubicBezTo>
                  <a:cubicBezTo>
                    <a:pt x="1607" y="47"/>
                    <a:pt x="1602" y="39"/>
                    <a:pt x="1602" y="38"/>
                  </a:cubicBezTo>
                  <a:cubicBezTo>
                    <a:pt x="1601" y="36"/>
                    <a:pt x="1601" y="36"/>
                    <a:pt x="1601" y="36"/>
                  </a:cubicBezTo>
                  <a:cubicBezTo>
                    <a:pt x="1585" y="13"/>
                    <a:pt x="1565" y="0"/>
                    <a:pt x="1546" y="0"/>
                  </a:cubicBezTo>
                  <a:cubicBezTo>
                    <a:pt x="1542" y="0"/>
                    <a:pt x="1542" y="0"/>
                    <a:pt x="1542" y="0"/>
                  </a:cubicBezTo>
                  <a:cubicBezTo>
                    <a:pt x="1524" y="1"/>
                    <a:pt x="1505" y="14"/>
                    <a:pt x="1490" y="36"/>
                  </a:cubicBezTo>
                  <a:cubicBezTo>
                    <a:pt x="1489" y="38"/>
                    <a:pt x="1489" y="38"/>
                    <a:pt x="1489" y="38"/>
                  </a:cubicBezTo>
                  <a:cubicBezTo>
                    <a:pt x="1489" y="38"/>
                    <a:pt x="1484" y="47"/>
                    <a:pt x="1474" y="62"/>
                  </a:cubicBezTo>
                  <a:cubicBezTo>
                    <a:pt x="1470" y="69"/>
                    <a:pt x="1465" y="77"/>
                    <a:pt x="1459" y="87"/>
                  </a:cubicBezTo>
                  <a:cubicBezTo>
                    <a:pt x="1450" y="100"/>
                    <a:pt x="1440" y="116"/>
                    <a:pt x="1428" y="135"/>
                  </a:cubicBezTo>
                  <a:cubicBezTo>
                    <a:pt x="1423" y="145"/>
                    <a:pt x="1417" y="155"/>
                    <a:pt x="1410" y="166"/>
                  </a:cubicBezTo>
                  <a:cubicBezTo>
                    <a:pt x="1395" y="193"/>
                    <a:pt x="1378" y="223"/>
                    <a:pt x="1357" y="254"/>
                  </a:cubicBezTo>
                  <a:cubicBezTo>
                    <a:pt x="1309" y="214"/>
                    <a:pt x="1260" y="177"/>
                    <a:pt x="1217" y="146"/>
                  </a:cubicBezTo>
                  <a:cubicBezTo>
                    <a:pt x="1183" y="121"/>
                    <a:pt x="1157" y="104"/>
                    <a:pt x="1141" y="94"/>
                  </a:cubicBezTo>
                  <a:cubicBezTo>
                    <a:pt x="1124" y="83"/>
                    <a:pt x="1124" y="83"/>
                    <a:pt x="1124" y="83"/>
                  </a:cubicBezTo>
                  <a:cubicBezTo>
                    <a:pt x="1113" y="76"/>
                    <a:pt x="1102" y="72"/>
                    <a:pt x="1091" y="70"/>
                  </a:cubicBezTo>
                  <a:cubicBezTo>
                    <a:pt x="1051" y="64"/>
                    <a:pt x="1018" y="85"/>
                    <a:pt x="1003" y="125"/>
                  </a:cubicBezTo>
                  <a:cubicBezTo>
                    <a:pt x="1003" y="126"/>
                    <a:pt x="1003" y="126"/>
                    <a:pt x="1003" y="126"/>
                  </a:cubicBezTo>
                  <a:cubicBezTo>
                    <a:pt x="989" y="159"/>
                    <a:pt x="955" y="246"/>
                    <a:pt x="926" y="378"/>
                  </a:cubicBezTo>
                  <a:cubicBezTo>
                    <a:pt x="852" y="348"/>
                    <a:pt x="792" y="319"/>
                    <a:pt x="747" y="297"/>
                  </a:cubicBezTo>
                  <a:cubicBezTo>
                    <a:pt x="725" y="287"/>
                    <a:pt x="706" y="278"/>
                    <a:pt x="692" y="272"/>
                  </a:cubicBezTo>
                  <a:cubicBezTo>
                    <a:pt x="674" y="264"/>
                    <a:pt x="665" y="260"/>
                    <a:pt x="665" y="260"/>
                  </a:cubicBezTo>
                  <a:cubicBezTo>
                    <a:pt x="653" y="256"/>
                    <a:pt x="642" y="253"/>
                    <a:pt x="630" y="253"/>
                  </a:cubicBezTo>
                  <a:cubicBezTo>
                    <a:pt x="629" y="253"/>
                    <a:pt x="629" y="253"/>
                    <a:pt x="629" y="253"/>
                  </a:cubicBezTo>
                  <a:cubicBezTo>
                    <a:pt x="589" y="255"/>
                    <a:pt x="560" y="282"/>
                    <a:pt x="552" y="325"/>
                  </a:cubicBezTo>
                  <a:cubicBezTo>
                    <a:pt x="552" y="326"/>
                    <a:pt x="547" y="359"/>
                    <a:pt x="542" y="416"/>
                  </a:cubicBezTo>
                  <a:cubicBezTo>
                    <a:pt x="538" y="457"/>
                    <a:pt x="531" y="541"/>
                    <a:pt x="531" y="650"/>
                  </a:cubicBezTo>
                  <a:cubicBezTo>
                    <a:pt x="531" y="652"/>
                    <a:pt x="531" y="652"/>
                    <a:pt x="531" y="652"/>
                  </a:cubicBezTo>
                  <a:cubicBezTo>
                    <a:pt x="531" y="660"/>
                    <a:pt x="531" y="665"/>
                    <a:pt x="529" y="669"/>
                  </a:cubicBezTo>
                  <a:cubicBezTo>
                    <a:pt x="444" y="662"/>
                    <a:pt x="373" y="659"/>
                    <a:pt x="314" y="658"/>
                  </a:cubicBezTo>
                  <a:cubicBezTo>
                    <a:pt x="250" y="657"/>
                    <a:pt x="212" y="659"/>
                    <a:pt x="211" y="659"/>
                  </a:cubicBezTo>
                  <a:cubicBezTo>
                    <a:pt x="178" y="661"/>
                    <a:pt x="147" y="679"/>
                    <a:pt x="129" y="707"/>
                  </a:cubicBezTo>
                  <a:cubicBezTo>
                    <a:pt x="118" y="724"/>
                    <a:pt x="112" y="744"/>
                    <a:pt x="112" y="765"/>
                  </a:cubicBezTo>
                  <a:cubicBezTo>
                    <a:pt x="112" y="771"/>
                    <a:pt x="112" y="771"/>
                    <a:pt x="112" y="771"/>
                  </a:cubicBezTo>
                  <a:cubicBezTo>
                    <a:pt x="115" y="805"/>
                    <a:pt x="138" y="931"/>
                    <a:pt x="294" y="1135"/>
                  </a:cubicBezTo>
                  <a:cubicBezTo>
                    <a:pt x="186" y="1192"/>
                    <a:pt x="109" y="1247"/>
                    <a:pt x="65" y="1278"/>
                  </a:cubicBezTo>
                  <a:cubicBezTo>
                    <a:pt x="55" y="1285"/>
                    <a:pt x="55" y="1285"/>
                    <a:pt x="55" y="1285"/>
                  </a:cubicBezTo>
                  <a:cubicBezTo>
                    <a:pt x="40" y="1295"/>
                    <a:pt x="32" y="1301"/>
                    <a:pt x="32" y="1301"/>
                  </a:cubicBezTo>
                  <a:cubicBezTo>
                    <a:pt x="0" y="1325"/>
                    <a:pt x="0" y="1361"/>
                    <a:pt x="0" y="1386"/>
                  </a:cubicBezTo>
                  <a:cubicBezTo>
                    <a:pt x="0" y="1406"/>
                    <a:pt x="6" y="1426"/>
                    <a:pt x="17" y="1444"/>
                  </a:cubicBezTo>
                  <a:cubicBezTo>
                    <a:pt x="28" y="1460"/>
                    <a:pt x="28" y="1460"/>
                    <a:pt x="28" y="1460"/>
                  </a:cubicBezTo>
                  <a:cubicBezTo>
                    <a:pt x="31" y="1460"/>
                    <a:pt x="31" y="1460"/>
                    <a:pt x="31" y="1460"/>
                  </a:cubicBezTo>
                  <a:cubicBezTo>
                    <a:pt x="38" y="1468"/>
                    <a:pt x="50" y="1480"/>
                    <a:pt x="66" y="1493"/>
                  </a:cubicBezTo>
                  <a:cubicBezTo>
                    <a:pt x="72" y="1499"/>
                    <a:pt x="72" y="1499"/>
                    <a:pt x="72" y="1499"/>
                  </a:cubicBezTo>
                  <a:cubicBezTo>
                    <a:pt x="102" y="1524"/>
                    <a:pt x="139" y="1556"/>
                    <a:pt x="219" y="1592"/>
                  </a:cubicBezTo>
                  <a:cubicBezTo>
                    <a:pt x="338" y="1643"/>
                    <a:pt x="435" y="1677"/>
                    <a:pt x="564" y="1699"/>
                  </a:cubicBezTo>
                  <a:cubicBezTo>
                    <a:pt x="564" y="1699"/>
                    <a:pt x="564" y="1700"/>
                    <a:pt x="564" y="1700"/>
                  </a:cubicBezTo>
                  <a:cubicBezTo>
                    <a:pt x="547" y="1718"/>
                    <a:pt x="541" y="1744"/>
                    <a:pt x="545" y="1778"/>
                  </a:cubicBezTo>
                  <a:cubicBezTo>
                    <a:pt x="546" y="1779"/>
                    <a:pt x="546" y="1779"/>
                    <a:pt x="546" y="1779"/>
                  </a:cubicBezTo>
                  <a:cubicBezTo>
                    <a:pt x="566" y="1899"/>
                    <a:pt x="709" y="1913"/>
                    <a:pt x="815" y="1913"/>
                  </a:cubicBezTo>
                  <a:cubicBezTo>
                    <a:pt x="918" y="1913"/>
                    <a:pt x="1000" y="1896"/>
                    <a:pt x="1080" y="1879"/>
                  </a:cubicBezTo>
                  <a:cubicBezTo>
                    <a:pt x="1164" y="1862"/>
                    <a:pt x="1252" y="1844"/>
                    <a:pt x="1369" y="1844"/>
                  </a:cubicBezTo>
                  <a:cubicBezTo>
                    <a:pt x="1406" y="1844"/>
                    <a:pt x="1444" y="1846"/>
                    <a:pt x="1484" y="1849"/>
                  </a:cubicBezTo>
                  <a:cubicBezTo>
                    <a:pt x="1523" y="1853"/>
                    <a:pt x="1523" y="1853"/>
                    <a:pt x="1523" y="1853"/>
                  </a:cubicBezTo>
                  <a:cubicBezTo>
                    <a:pt x="1523" y="1832"/>
                    <a:pt x="1523" y="1832"/>
                    <a:pt x="1523" y="1832"/>
                  </a:cubicBezTo>
                  <a:cubicBezTo>
                    <a:pt x="1528" y="1830"/>
                    <a:pt x="1536" y="1827"/>
                    <a:pt x="1545" y="1824"/>
                  </a:cubicBezTo>
                  <a:cubicBezTo>
                    <a:pt x="1555" y="1827"/>
                    <a:pt x="1562" y="1829"/>
                    <a:pt x="1568" y="1832"/>
                  </a:cubicBezTo>
                  <a:cubicBezTo>
                    <a:pt x="1568" y="1853"/>
                    <a:pt x="1568" y="1853"/>
                    <a:pt x="1568" y="1853"/>
                  </a:cubicBezTo>
                  <a:cubicBezTo>
                    <a:pt x="1607" y="1849"/>
                    <a:pt x="1607" y="1849"/>
                    <a:pt x="1607" y="1849"/>
                  </a:cubicBezTo>
                  <a:cubicBezTo>
                    <a:pt x="1646" y="1846"/>
                    <a:pt x="1685" y="1844"/>
                    <a:pt x="1722" y="1844"/>
                  </a:cubicBezTo>
                  <a:cubicBezTo>
                    <a:pt x="1839" y="1844"/>
                    <a:pt x="1926" y="1862"/>
                    <a:pt x="2011" y="1879"/>
                  </a:cubicBezTo>
                  <a:cubicBezTo>
                    <a:pt x="2090" y="1896"/>
                    <a:pt x="2173" y="1912"/>
                    <a:pt x="2276" y="1912"/>
                  </a:cubicBezTo>
                  <a:cubicBezTo>
                    <a:pt x="2381" y="1912"/>
                    <a:pt x="2525" y="1899"/>
                    <a:pt x="2545" y="1779"/>
                  </a:cubicBezTo>
                  <a:cubicBezTo>
                    <a:pt x="2545" y="1778"/>
                    <a:pt x="2545" y="1778"/>
                    <a:pt x="2545" y="1778"/>
                  </a:cubicBezTo>
                  <a:cubicBezTo>
                    <a:pt x="2549" y="1744"/>
                    <a:pt x="2544" y="1718"/>
                    <a:pt x="2527" y="1700"/>
                  </a:cubicBezTo>
                  <a:cubicBezTo>
                    <a:pt x="2527" y="1699"/>
                    <a:pt x="2527" y="1699"/>
                    <a:pt x="2526" y="1699"/>
                  </a:cubicBezTo>
                  <a:cubicBezTo>
                    <a:pt x="2656" y="1676"/>
                    <a:pt x="2753" y="1642"/>
                    <a:pt x="2872" y="1591"/>
                  </a:cubicBezTo>
                  <a:cubicBezTo>
                    <a:pt x="2951" y="1555"/>
                    <a:pt x="2989" y="1524"/>
                    <a:pt x="3018" y="1498"/>
                  </a:cubicBezTo>
                  <a:cubicBezTo>
                    <a:pt x="3025" y="1493"/>
                    <a:pt x="3025" y="1493"/>
                    <a:pt x="3025" y="1493"/>
                  </a:cubicBezTo>
                  <a:cubicBezTo>
                    <a:pt x="3042" y="1479"/>
                    <a:pt x="3053" y="1468"/>
                    <a:pt x="3060" y="1460"/>
                  </a:cubicBezTo>
                  <a:cubicBezTo>
                    <a:pt x="3063" y="1460"/>
                    <a:pt x="3063" y="1460"/>
                    <a:pt x="3063" y="1460"/>
                  </a:cubicBezTo>
                  <a:cubicBezTo>
                    <a:pt x="3074" y="1444"/>
                    <a:pt x="3074" y="1444"/>
                    <a:pt x="3074" y="1444"/>
                  </a:cubicBezTo>
                  <a:cubicBezTo>
                    <a:pt x="3085" y="1426"/>
                    <a:pt x="3090" y="1406"/>
                    <a:pt x="3090" y="1385"/>
                  </a:cubicBezTo>
                  <a:cubicBezTo>
                    <a:pt x="3090" y="1361"/>
                    <a:pt x="3090" y="1324"/>
                    <a:pt x="3059" y="1301"/>
                  </a:cubicBezTo>
                  <a:close/>
                  <a:moveTo>
                    <a:pt x="2576" y="704"/>
                  </a:moveTo>
                  <a:cubicBezTo>
                    <a:pt x="2662" y="696"/>
                    <a:pt x="2729" y="694"/>
                    <a:pt x="2771" y="693"/>
                  </a:cubicBezTo>
                  <a:cubicBezTo>
                    <a:pt x="2780" y="693"/>
                    <a:pt x="2789" y="693"/>
                    <a:pt x="2797" y="693"/>
                  </a:cubicBezTo>
                  <a:cubicBezTo>
                    <a:pt x="2843" y="693"/>
                    <a:pt x="2871" y="694"/>
                    <a:pt x="2872" y="694"/>
                  </a:cubicBezTo>
                  <a:cubicBezTo>
                    <a:pt x="2890" y="695"/>
                    <a:pt x="2907" y="706"/>
                    <a:pt x="2919" y="722"/>
                  </a:cubicBezTo>
                  <a:cubicBezTo>
                    <a:pt x="2923" y="729"/>
                    <a:pt x="2929" y="746"/>
                    <a:pt x="2928" y="757"/>
                  </a:cubicBezTo>
                  <a:cubicBezTo>
                    <a:pt x="2925" y="789"/>
                    <a:pt x="2903" y="906"/>
                    <a:pt x="2763" y="1084"/>
                  </a:cubicBezTo>
                  <a:cubicBezTo>
                    <a:pt x="2691" y="1048"/>
                    <a:pt x="2619" y="1017"/>
                    <a:pt x="2550" y="991"/>
                  </a:cubicBezTo>
                  <a:cubicBezTo>
                    <a:pt x="2565" y="899"/>
                    <a:pt x="2573" y="802"/>
                    <a:pt x="2576" y="704"/>
                  </a:cubicBezTo>
                  <a:close/>
                  <a:moveTo>
                    <a:pt x="2341" y="340"/>
                  </a:moveTo>
                  <a:cubicBezTo>
                    <a:pt x="2350" y="335"/>
                    <a:pt x="2350" y="335"/>
                    <a:pt x="2350" y="335"/>
                  </a:cubicBezTo>
                  <a:cubicBezTo>
                    <a:pt x="2377" y="323"/>
                    <a:pt x="2398" y="313"/>
                    <a:pt x="2414" y="306"/>
                  </a:cubicBezTo>
                  <a:cubicBezTo>
                    <a:pt x="2430" y="299"/>
                    <a:pt x="2439" y="296"/>
                    <a:pt x="2439" y="296"/>
                  </a:cubicBezTo>
                  <a:cubicBezTo>
                    <a:pt x="2439" y="296"/>
                    <a:pt x="2439" y="296"/>
                    <a:pt x="2439" y="296"/>
                  </a:cubicBezTo>
                  <a:cubicBezTo>
                    <a:pt x="2440" y="296"/>
                    <a:pt x="2440" y="296"/>
                    <a:pt x="2440" y="296"/>
                  </a:cubicBezTo>
                  <a:cubicBezTo>
                    <a:pt x="2447" y="292"/>
                    <a:pt x="2453" y="292"/>
                    <a:pt x="2457" y="292"/>
                  </a:cubicBezTo>
                  <a:cubicBezTo>
                    <a:pt x="2476" y="292"/>
                    <a:pt x="2487" y="303"/>
                    <a:pt x="2492" y="325"/>
                  </a:cubicBezTo>
                  <a:cubicBezTo>
                    <a:pt x="2492" y="325"/>
                    <a:pt x="2496" y="358"/>
                    <a:pt x="2501" y="413"/>
                  </a:cubicBezTo>
                  <a:cubicBezTo>
                    <a:pt x="2508" y="488"/>
                    <a:pt x="2512" y="565"/>
                    <a:pt x="2512" y="641"/>
                  </a:cubicBezTo>
                  <a:cubicBezTo>
                    <a:pt x="2512" y="857"/>
                    <a:pt x="2483" y="1164"/>
                    <a:pt x="2349" y="1400"/>
                  </a:cubicBezTo>
                  <a:cubicBezTo>
                    <a:pt x="2247" y="1577"/>
                    <a:pt x="2103" y="1678"/>
                    <a:pt x="1943" y="1686"/>
                  </a:cubicBezTo>
                  <a:cubicBezTo>
                    <a:pt x="2005" y="1638"/>
                    <a:pt x="2078" y="1557"/>
                    <a:pt x="2118" y="1432"/>
                  </a:cubicBezTo>
                  <a:cubicBezTo>
                    <a:pt x="2155" y="1312"/>
                    <a:pt x="2174" y="1172"/>
                    <a:pt x="2174" y="1015"/>
                  </a:cubicBezTo>
                  <a:cubicBezTo>
                    <a:pt x="2174" y="796"/>
                    <a:pt x="2138" y="609"/>
                    <a:pt x="2127" y="557"/>
                  </a:cubicBezTo>
                  <a:cubicBezTo>
                    <a:pt x="2126" y="556"/>
                    <a:pt x="2126" y="555"/>
                    <a:pt x="2126" y="554"/>
                  </a:cubicBezTo>
                  <a:cubicBezTo>
                    <a:pt x="2119" y="523"/>
                    <a:pt x="2102" y="499"/>
                    <a:pt x="2078" y="487"/>
                  </a:cubicBezTo>
                  <a:cubicBezTo>
                    <a:pt x="2087" y="481"/>
                    <a:pt x="2095" y="476"/>
                    <a:pt x="2104" y="471"/>
                  </a:cubicBezTo>
                  <a:cubicBezTo>
                    <a:pt x="2179" y="424"/>
                    <a:pt x="2259" y="379"/>
                    <a:pt x="2341" y="340"/>
                  </a:cubicBezTo>
                  <a:close/>
                  <a:moveTo>
                    <a:pt x="1899" y="177"/>
                  </a:moveTo>
                  <a:cubicBezTo>
                    <a:pt x="1954" y="138"/>
                    <a:pt x="1989" y="116"/>
                    <a:pt x="1989" y="116"/>
                  </a:cubicBezTo>
                  <a:cubicBezTo>
                    <a:pt x="1989" y="116"/>
                    <a:pt x="1989" y="116"/>
                    <a:pt x="1989" y="116"/>
                  </a:cubicBezTo>
                  <a:cubicBezTo>
                    <a:pt x="1990" y="116"/>
                    <a:pt x="1990" y="116"/>
                    <a:pt x="1990" y="116"/>
                  </a:cubicBezTo>
                  <a:cubicBezTo>
                    <a:pt x="1995" y="112"/>
                    <a:pt x="2000" y="110"/>
                    <a:pt x="2005" y="109"/>
                  </a:cubicBezTo>
                  <a:cubicBezTo>
                    <a:pt x="2005" y="109"/>
                    <a:pt x="2005" y="109"/>
                    <a:pt x="2005" y="109"/>
                  </a:cubicBezTo>
                  <a:cubicBezTo>
                    <a:pt x="2005" y="109"/>
                    <a:pt x="2005" y="109"/>
                    <a:pt x="2005" y="109"/>
                  </a:cubicBezTo>
                  <a:cubicBezTo>
                    <a:pt x="2008" y="109"/>
                    <a:pt x="2010" y="109"/>
                    <a:pt x="2012" y="109"/>
                  </a:cubicBezTo>
                  <a:cubicBezTo>
                    <a:pt x="2027" y="109"/>
                    <a:pt x="2038" y="118"/>
                    <a:pt x="2045" y="136"/>
                  </a:cubicBezTo>
                  <a:cubicBezTo>
                    <a:pt x="2045" y="137"/>
                    <a:pt x="2045" y="137"/>
                    <a:pt x="2046" y="139"/>
                  </a:cubicBezTo>
                  <a:cubicBezTo>
                    <a:pt x="2057" y="173"/>
                    <a:pt x="2085" y="266"/>
                    <a:pt x="2110" y="391"/>
                  </a:cubicBezTo>
                  <a:cubicBezTo>
                    <a:pt x="2023" y="443"/>
                    <a:pt x="1946" y="496"/>
                    <a:pt x="1876" y="551"/>
                  </a:cubicBezTo>
                  <a:cubicBezTo>
                    <a:pt x="1843" y="461"/>
                    <a:pt x="1805" y="371"/>
                    <a:pt x="1763" y="282"/>
                  </a:cubicBezTo>
                  <a:cubicBezTo>
                    <a:pt x="1821" y="234"/>
                    <a:pt x="1869" y="198"/>
                    <a:pt x="1899" y="177"/>
                  </a:cubicBezTo>
                  <a:close/>
                  <a:moveTo>
                    <a:pt x="1467" y="152"/>
                  </a:moveTo>
                  <a:cubicBezTo>
                    <a:pt x="1480" y="128"/>
                    <a:pt x="1494" y="105"/>
                    <a:pt x="1508" y="81"/>
                  </a:cubicBezTo>
                  <a:cubicBezTo>
                    <a:pt x="1518" y="65"/>
                    <a:pt x="1524" y="57"/>
                    <a:pt x="1524" y="57"/>
                  </a:cubicBezTo>
                  <a:cubicBezTo>
                    <a:pt x="1531" y="46"/>
                    <a:pt x="1538" y="41"/>
                    <a:pt x="1545" y="41"/>
                  </a:cubicBezTo>
                  <a:cubicBezTo>
                    <a:pt x="1547" y="41"/>
                    <a:pt x="1555" y="42"/>
                    <a:pt x="1565" y="56"/>
                  </a:cubicBezTo>
                  <a:cubicBezTo>
                    <a:pt x="1565" y="56"/>
                    <a:pt x="1570" y="65"/>
                    <a:pt x="1581" y="81"/>
                  </a:cubicBezTo>
                  <a:cubicBezTo>
                    <a:pt x="1629" y="162"/>
                    <a:pt x="1751" y="376"/>
                    <a:pt x="1838" y="639"/>
                  </a:cubicBezTo>
                  <a:cubicBezTo>
                    <a:pt x="1710" y="772"/>
                    <a:pt x="1614" y="908"/>
                    <a:pt x="1550" y="1044"/>
                  </a:cubicBezTo>
                  <a:cubicBezTo>
                    <a:pt x="1468" y="870"/>
                    <a:pt x="1345" y="726"/>
                    <a:pt x="1252" y="634"/>
                  </a:cubicBezTo>
                  <a:cubicBezTo>
                    <a:pt x="1279" y="556"/>
                    <a:pt x="1309" y="478"/>
                    <a:pt x="1341" y="403"/>
                  </a:cubicBezTo>
                  <a:cubicBezTo>
                    <a:pt x="1389" y="294"/>
                    <a:pt x="1436" y="206"/>
                    <a:pt x="1467" y="152"/>
                  </a:cubicBezTo>
                  <a:close/>
                  <a:moveTo>
                    <a:pt x="1043" y="139"/>
                  </a:moveTo>
                  <a:cubicBezTo>
                    <a:pt x="1043" y="137"/>
                    <a:pt x="1044" y="137"/>
                    <a:pt x="1044" y="136"/>
                  </a:cubicBezTo>
                  <a:cubicBezTo>
                    <a:pt x="1051" y="118"/>
                    <a:pt x="1062" y="109"/>
                    <a:pt x="1077" y="109"/>
                  </a:cubicBezTo>
                  <a:cubicBezTo>
                    <a:pt x="1079" y="109"/>
                    <a:pt x="1081" y="109"/>
                    <a:pt x="1083" y="109"/>
                  </a:cubicBezTo>
                  <a:cubicBezTo>
                    <a:pt x="1084" y="109"/>
                    <a:pt x="1084" y="109"/>
                    <a:pt x="1084" y="109"/>
                  </a:cubicBezTo>
                  <a:cubicBezTo>
                    <a:pt x="1084" y="109"/>
                    <a:pt x="1084" y="109"/>
                    <a:pt x="1084" y="109"/>
                  </a:cubicBezTo>
                  <a:cubicBezTo>
                    <a:pt x="1089" y="110"/>
                    <a:pt x="1094" y="112"/>
                    <a:pt x="1099" y="116"/>
                  </a:cubicBezTo>
                  <a:cubicBezTo>
                    <a:pt x="1099" y="116"/>
                    <a:pt x="1099" y="116"/>
                    <a:pt x="1099" y="116"/>
                  </a:cubicBezTo>
                  <a:cubicBezTo>
                    <a:pt x="1099" y="116"/>
                    <a:pt x="1099" y="116"/>
                    <a:pt x="1099" y="116"/>
                  </a:cubicBezTo>
                  <a:cubicBezTo>
                    <a:pt x="1100" y="116"/>
                    <a:pt x="1135" y="138"/>
                    <a:pt x="1189" y="177"/>
                  </a:cubicBezTo>
                  <a:cubicBezTo>
                    <a:pt x="1234" y="209"/>
                    <a:pt x="1280" y="244"/>
                    <a:pt x="1326" y="282"/>
                  </a:cubicBezTo>
                  <a:cubicBezTo>
                    <a:pt x="1282" y="374"/>
                    <a:pt x="1244" y="464"/>
                    <a:pt x="1212" y="551"/>
                  </a:cubicBezTo>
                  <a:cubicBezTo>
                    <a:pt x="1143" y="496"/>
                    <a:pt x="1066" y="443"/>
                    <a:pt x="979" y="391"/>
                  </a:cubicBezTo>
                  <a:cubicBezTo>
                    <a:pt x="1004" y="266"/>
                    <a:pt x="1032" y="173"/>
                    <a:pt x="1043" y="139"/>
                  </a:cubicBezTo>
                  <a:close/>
                  <a:moveTo>
                    <a:pt x="588" y="414"/>
                  </a:moveTo>
                  <a:cubicBezTo>
                    <a:pt x="593" y="358"/>
                    <a:pt x="597" y="325"/>
                    <a:pt x="597" y="325"/>
                  </a:cubicBezTo>
                  <a:cubicBezTo>
                    <a:pt x="601" y="303"/>
                    <a:pt x="612" y="292"/>
                    <a:pt x="631" y="292"/>
                  </a:cubicBezTo>
                  <a:cubicBezTo>
                    <a:pt x="637" y="292"/>
                    <a:pt x="643" y="293"/>
                    <a:pt x="649" y="296"/>
                  </a:cubicBezTo>
                  <a:cubicBezTo>
                    <a:pt x="649" y="296"/>
                    <a:pt x="649" y="296"/>
                    <a:pt x="649" y="296"/>
                  </a:cubicBezTo>
                  <a:cubicBezTo>
                    <a:pt x="650" y="296"/>
                    <a:pt x="650" y="296"/>
                    <a:pt x="650" y="296"/>
                  </a:cubicBezTo>
                  <a:cubicBezTo>
                    <a:pt x="650" y="296"/>
                    <a:pt x="659" y="299"/>
                    <a:pt x="675" y="307"/>
                  </a:cubicBezTo>
                  <a:cubicBezTo>
                    <a:pt x="703" y="318"/>
                    <a:pt x="846" y="381"/>
                    <a:pt x="1012" y="487"/>
                  </a:cubicBezTo>
                  <a:cubicBezTo>
                    <a:pt x="988" y="500"/>
                    <a:pt x="970" y="524"/>
                    <a:pt x="964" y="554"/>
                  </a:cubicBezTo>
                  <a:cubicBezTo>
                    <a:pt x="964" y="555"/>
                    <a:pt x="964" y="556"/>
                    <a:pt x="963" y="557"/>
                  </a:cubicBezTo>
                  <a:cubicBezTo>
                    <a:pt x="952" y="609"/>
                    <a:pt x="916" y="796"/>
                    <a:pt x="916" y="1015"/>
                  </a:cubicBezTo>
                  <a:cubicBezTo>
                    <a:pt x="916" y="1173"/>
                    <a:pt x="935" y="1313"/>
                    <a:pt x="973" y="1432"/>
                  </a:cubicBezTo>
                  <a:cubicBezTo>
                    <a:pt x="1013" y="1557"/>
                    <a:pt x="1088" y="1638"/>
                    <a:pt x="1152" y="1686"/>
                  </a:cubicBezTo>
                  <a:cubicBezTo>
                    <a:pt x="989" y="1681"/>
                    <a:pt x="843" y="1579"/>
                    <a:pt x="740" y="1400"/>
                  </a:cubicBezTo>
                  <a:cubicBezTo>
                    <a:pt x="605" y="1164"/>
                    <a:pt x="577" y="857"/>
                    <a:pt x="577" y="641"/>
                  </a:cubicBezTo>
                  <a:cubicBezTo>
                    <a:pt x="577" y="545"/>
                    <a:pt x="583" y="465"/>
                    <a:pt x="588" y="414"/>
                  </a:cubicBezTo>
                  <a:close/>
                  <a:moveTo>
                    <a:pt x="161" y="757"/>
                  </a:moveTo>
                  <a:cubicBezTo>
                    <a:pt x="160" y="745"/>
                    <a:pt x="164" y="732"/>
                    <a:pt x="170" y="722"/>
                  </a:cubicBezTo>
                  <a:cubicBezTo>
                    <a:pt x="181" y="706"/>
                    <a:pt x="199" y="695"/>
                    <a:pt x="217" y="694"/>
                  </a:cubicBezTo>
                  <a:cubicBezTo>
                    <a:pt x="217" y="694"/>
                    <a:pt x="245" y="693"/>
                    <a:pt x="292" y="693"/>
                  </a:cubicBezTo>
                  <a:cubicBezTo>
                    <a:pt x="300" y="693"/>
                    <a:pt x="308" y="693"/>
                    <a:pt x="317" y="693"/>
                  </a:cubicBezTo>
                  <a:cubicBezTo>
                    <a:pt x="360" y="694"/>
                    <a:pt x="427" y="696"/>
                    <a:pt x="513" y="704"/>
                  </a:cubicBezTo>
                  <a:cubicBezTo>
                    <a:pt x="515" y="806"/>
                    <a:pt x="524" y="902"/>
                    <a:pt x="538" y="991"/>
                  </a:cubicBezTo>
                  <a:cubicBezTo>
                    <a:pt x="469" y="1017"/>
                    <a:pt x="398" y="1048"/>
                    <a:pt x="326" y="1084"/>
                  </a:cubicBezTo>
                  <a:cubicBezTo>
                    <a:pt x="186" y="907"/>
                    <a:pt x="164" y="789"/>
                    <a:pt x="161" y="757"/>
                  </a:cubicBezTo>
                  <a:close/>
                  <a:moveTo>
                    <a:pt x="241" y="1541"/>
                  </a:moveTo>
                  <a:cubicBezTo>
                    <a:pt x="159" y="1505"/>
                    <a:pt x="109" y="1468"/>
                    <a:pt x="81" y="1444"/>
                  </a:cubicBezTo>
                  <a:cubicBezTo>
                    <a:pt x="64" y="1430"/>
                    <a:pt x="53" y="1419"/>
                    <a:pt x="49" y="1414"/>
                  </a:cubicBezTo>
                  <a:cubicBezTo>
                    <a:pt x="48" y="1413"/>
                    <a:pt x="47" y="1412"/>
                    <a:pt x="46" y="1411"/>
                  </a:cubicBezTo>
                  <a:cubicBezTo>
                    <a:pt x="44" y="1409"/>
                    <a:pt x="43" y="1407"/>
                    <a:pt x="42" y="1406"/>
                  </a:cubicBezTo>
                  <a:cubicBezTo>
                    <a:pt x="41" y="1405"/>
                    <a:pt x="41" y="1405"/>
                    <a:pt x="41" y="1404"/>
                  </a:cubicBezTo>
                  <a:cubicBezTo>
                    <a:pt x="34" y="1394"/>
                    <a:pt x="31" y="1383"/>
                    <a:pt x="31" y="1371"/>
                  </a:cubicBezTo>
                  <a:cubicBezTo>
                    <a:pt x="31" y="1352"/>
                    <a:pt x="40" y="1333"/>
                    <a:pt x="54" y="1323"/>
                  </a:cubicBezTo>
                  <a:cubicBezTo>
                    <a:pt x="54" y="1323"/>
                    <a:pt x="62" y="1317"/>
                    <a:pt x="76" y="1308"/>
                  </a:cubicBezTo>
                  <a:cubicBezTo>
                    <a:pt x="144" y="1260"/>
                    <a:pt x="325" y="1141"/>
                    <a:pt x="550" y="1056"/>
                  </a:cubicBezTo>
                  <a:cubicBezTo>
                    <a:pt x="579" y="1201"/>
                    <a:pt x="624" y="1327"/>
                    <a:pt x="684" y="1432"/>
                  </a:cubicBezTo>
                  <a:cubicBezTo>
                    <a:pt x="746" y="1541"/>
                    <a:pt x="826" y="1626"/>
                    <a:pt x="917" y="1681"/>
                  </a:cubicBezTo>
                  <a:cubicBezTo>
                    <a:pt x="642" y="1666"/>
                    <a:pt x="409" y="1617"/>
                    <a:pt x="241" y="1541"/>
                  </a:cubicBezTo>
                  <a:close/>
                  <a:moveTo>
                    <a:pt x="1469" y="1794"/>
                  </a:moveTo>
                  <a:cubicBezTo>
                    <a:pt x="1468" y="1797"/>
                    <a:pt x="1462" y="1798"/>
                    <a:pt x="1457" y="1798"/>
                  </a:cubicBezTo>
                  <a:cubicBezTo>
                    <a:pt x="1456" y="1798"/>
                    <a:pt x="1455" y="1798"/>
                    <a:pt x="1453" y="1798"/>
                  </a:cubicBezTo>
                  <a:cubicBezTo>
                    <a:pt x="1416" y="1795"/>
                    <a:pt x="1380" y="1793"/>
                    <a:pt x="1347" y="1793"/>
                  </a:cubicBezTo>
                  <a:cubicBezTo>
                    <a:pt x="1225" y="1793"/>
                    <a:pt x="1142" y="1814"/>
                    <a:pt x="1062" y="1834"/>
                  </a:cubicBezTo>
                  <a:cubicBezTo>
                    <a:pt x="986" y="1854"/>
                    <a:pt x="915" y="1872"/>
                    <a:pt x="815" y="1872"/>
                  </a:cubicBezTo>
                  <a:cubicBezTo>
                    <a:pt x="711" y="1872"/>
                    <a:pt x="625" y="1848"/>
                    <a:pt x="591" y="1811"/>
                  </a:cubicBezTo>
                  <a:cubicBezTo>
                    <a:pt x="579" y="1798"/>
                    <a:pt x="574" y="1785"/>
                    <a:pt x="576" y="1770"/>
                  </a:cubicBezTo>
                  <a:cubicBezTo>
                    <a:pt x="579" y="1742"/>
                    <a:pt x="588" y="1729"/>
                    <a:pt x="634" y="1729"/>
                  </a:cubicBezTo>
                  <a:cubicBezTo>
                    <a:pt x="668" y="1729"/>
                    <a:pt x="718" y="1736"/>
                    <a:pt x="794" y="1747"/>
                  </a:cubicBezTo>
                  <a:cubicBezTo>
                    <a:pt x="806" y="1748"/>
                    <a:pt x="818" y="1750"/>
                    <a:pt x="831" y="1752"/>
                  </a:cubicBezTo>
                  <a:cubicBezTo>
                    <a:pt x="864" y="1756"/>
                    <a:pt x="905" y="1759"/>
                    <a:pt x="960" y="1759"/>
                  </a:cubicBezTo>
                  <a:cubicBezTo>
                    <a:pt x="993" y="1759"/>
                    <a:pt x="1027" y="1758"/>
                    <a:pt x="1064" y="1757"/>
                  </a:cubicBezTo>
                  <a:cubicBezTo>
                    <a:pt x="1067" y="1757"/>
                    <a:pt x="1067" y="1757"/>
                    <a:pt x="1067" y="1757"/>
                  </a:cubicBezTo>
                  <a:cubicBezTo>
                    <a:pt x="1101" y="1756"/>
                    <a:pt x="1141" y="1755"/>
                    <a:pt x="1180" y="1755"/>
                  </a:cubicBezTo>
                  <a:cubicBezTo>
                    <a:pt x="1180" y="1755"/>
                    <a:pt x="1180" y="1755"/>
                    <a:pt x="1180" y="1755"/>
                  </a:cubicBezTo>
                  <a:cubicBezTo>
                    <a:pt x="1262" y="1755"/>
                    <a:pt x="1368" y="1759"/>
                    <a:pt x="1461" y="1785"/>
                  </a:cubicBezTo>
                  <a:cubicBezTo>
                    <a:pt x="1466" y="1786"/>
                    <a:pt x="1469" y="1791"/>
                    <a:pt x="1469" y="1794"/>
                  </a:cubicBezTo>
                  <a:close/>
                  <a:moveTo>
                    <a:pt x="1483" y="1652"/>
                  </a:moveTo>
                  <a:cubicBezTo>
                    <a:pt x="1490" y="1666"/>
                    <a:pt x="1497" y="1679"/>
                    <a:pt x="1506" y="1691"/>
                  </a:cubicBezTo>
                  <a:cubicBezTo>
                    <a:pt x="1495" y="1698"/>
                    <a:pt x="1486" y="1702"/>
                    <a:pt x="1477" y="1706"/>
                  </a:cubicBezTo>
                  <a:cubicBezTo>
                    <a:pt x="1459" y="1714"/>
                    <a:pt x="1437" y="1718"/>
                    <a:pt x="1413" y="1718"/>
                  </a:cubicBezTo>
                  <a:cubicBezTo>
                    <a:pt x="1411" y="1718"/>
                    <a:pt x="1411" y="1718"/>
                    <a:pt x="1411" y="1718"/>
                  </a:cubicBezTo>
                  <a:cubicBezTo>
                    <a:pt x="1295" y="1718"/>
                    <a:pt x="1101" y="1623"/>
                    <a:pt x="1034" y="1412"/>
                  </a:cubicBezTo>
                  <a:cubicBezTo>
                    <a:pt x="999" y="1301"/>
                    <a:pt x="981" y="1168"/>
                    <a:pt x="981" y="1015"/>
                  </a:cubicBezTo>
                  <a:cubicBezTo>
                    <a:pt x="981" y="888"/>
                    <a:pt x="993" y="774"/>
                    <a:pt x="1004" y="700"/>
                  </a:cubicBezTo>
                  <a:cubicBezTo>
                    <a:pt x="1011" y="652"/>
                    <a:pt x="1017" y="619"/>
                    <a:pt x="1020" y="603"/>
                  </a:cubicBezTo>
                  <a:cubicBezTo>
                    <a:pt x="1024" y="583"/>
                    <a:pt x="1027" y="571"/>
                    <a:pt x="1027" y="569"/>
                  </a:cubicBezTo>
                  <a:cubicBezTo>
                    <a:pt x="1030" y="557"/>
                    <a:pt x="1036" y="544"/>
                    <a:pt x="1046" y="544"/>
                  </a:cubicBezTo>
                  <a:cubicBezTo>
                    <a:pt x="1050" y="544"/>
                    <a:pt x="1055" y="546"/>
                    <a:pt x="1061" y="550"/>
                  </a:cubicBezTo>
                  <a:cubicBezTo>
                    <a:pt x="1061" y="550"/>
                    <a:pt x="1066" y="554"/>
                    <a:pt x="1076" y="562"/>
                  </a:cubicBezTo>
                  <a:cubicBezTo>
                    <a:pt x="1109" y="588"/>
                    <a:pt x="1393" y="820"/>
                    <a:pt x="1517" y="1127"/>
                  </a:cubicBezTo>
                  <a:cubicBezTo>
                    <a:pt x="1515" y="1132"/>
                    <a:pt x="1514" y="1136"/>
                    <a:pt x="1513" y="1140"/>
                  </a:cubicBezTo>
                  <a:cubicBezTo>
                    <a:pt x="1509" y="1150"/>
                    <a:pt x="1505" y="1161"/>
                    <a:pt x="1502" y="1171"/>
                  </a:cubicBezTo>
                  <a:cubicBezTo>
                    <a:pt x="1467" y="1286"/>
                    <a:pt x="1449" y="1388"/>
                    <a:pt x="1448" y="1476"/>
                  </a:cubicBezTo>
                  <a:cubicBezTo>
                    <a:pt x="1449" y="1547"/>
                    <a:pt x="1460" y="1604"/>
                    <a:pt x="1483" y="1652"/>
                  </a:cubicBezTo>
                  <a:close/>
                  <a:moveTo>
                    <a:pt x="1541" y="1624"/>
                  </a:moveTo>
                  <a:cubicBezTo>
                    <a:pt x="1522" y="1584"/>
                    <a:pt x="1513" y="1535"/>
                    <a:pt x="1513" y="1476"/>
                  </a:cubicBezTo>
                  <a:cubicBezTo>
                    <a:pt x="1513" y="1397"/>
                    <a:pt x="1530" y="1301"/>
                    <a:pt x="1564" y="1190"/>
                  </a:cubicBezTo>
                  <a:cubicBezTo>
                    <a:pt x="1623" y="1000"/>
                    <a:pt x="1747" y="836"/>
                    <a:pt x="1840" y="732"/>
                  </a:cubicBezTo>
                  <a:cubicBezTo>
                    <a:pt x="1899" y="667"/>
                    <a:pt x="1950" y="620"/>
                    <a:pt x="1975" y="598"/>
                  </a:cubicBezTo>
                  <a:cubicBezTo>
                    <a:pt x="1994" y="581"/>
                    <a:pt x="2007" y="570"/>
                    <a:pt x="2016" y="562"/>
                  </a:cubicBezTo>
                  <a:cubicBezTo>
                    <a:pt x="2026" y="554"/>
                    <a:pt x="2031" y="550"/>
                    <a:pt x="2031" y="550"/>
                  </a:cubicBezTo>
                  <a:cubicBezTo>
                    <a:pt x="2036" y="546"/>
                    <a:pt x="2041" y="544"/>
                    <a:pt x="2045" y="544"/>
                  </a:cubicBezTo>
                  <a:cubicBezTo>
                    <a:pt x="2055" y="544"/>
                    <a:pt x="2060" y="557"/>
                    <a:pt x="2063" y="568"/>
                  </a:cubicBezTo>
                  <a:cubicBezTo>
                    <a:pt x="2063" y="568"/>
                    <a:pt x="2066" y="581"/>
                    <a:pt x="2070" y="603"/>
                  </a:cubicBezTo>
                  <a:cubicBezTo>
                    <a:pt x="2082" y="665"/>
                    <a:pt x="2109" y="828"/>
                    <a:pt x="2109" y="1015"/>
                  </a:cubicBezTo>
                  <a:cubicBezTo>
                    <a:pt x="2109" y="1165"/>
                    <a:pt x="2091" y="1299"/>
                    <a:pt x="2056" y="1413"/>
                  </a:cubicBezTo>
                  <a:cubicBezTo>
                    <a:pt x="1991" y="1623"/>
                    <a:pt x="1801" y="1718"/>
                    <a:pt x="1688" y="1718"/>
                  </a:cubicBezTo>
                  <a:cubicBezTo>
                    <a:pt x="1687" y="1718"/>
                    <a:pt x="1687" y="1718"/>
                    <a:pt x="1687" y="1718"/>
                  </a:cubicBezTo>
                  <a:cubicBezTo>
                    <a:pt x="1662" y="1718"/>
                    <a:pt x="1641" y="1714"/>
                    <a:pt x="1625" y="1707"/>
                  </a:cubicBezTo>
                  <a:cubicBezTo>
                    <a:pt x="1587" y="1689"/>
                    <a:pt x="1559" y="1662"/>
                    <a:pt x="1541" y="1624"/>
                  </a:cubicBezTo>
                  <a:close/>
                  <a:moveTo>
                    <a:pt x="2498" y="1811"/>
                  </a:moveTo>
                  <a:cubicBezTo>
                    <a:pt x="2463" y="1849"/>
                    <a:pt x="2379" y="1872"/>
                    <a:pt x="2273" y="1872"/>
                  </a:cubicBezTo>
                  <a:cubicBezTo>
                    <a:pt x="2174" y="1872"/>
                    <a:pt x="2103" y="1854"/>
                    <a:pt x="2027" y="1834"/>
                  </a:cubicBezTo>
                  <a:cubicBezTo>
                    <a:pt x="1947" y="1814"/>
                    <a:pt x="1864" y="1793"/>
                    <a:pt x="1742" y="1793"/>
                  </a:cubicBezTo>
                  <a:cubicBezTo>
                    <a:pt x="1708" y="1793"/>
                    <a:pt x="1673" y="1795"/>
                    <a:pt x="1636" y="1798"/>
                  </a:cubicBezTo>
                  <a:cubicBezTo>
                    <a:pt x="1634" y="1798"/>
                    <a:pt x="1633" y="1798"/>
                    <a:pt x="1631" y="1798"/>
                  </a:cubicBezTo>
                  <a:cubicBezTo>
                    <a:pt x="1626" y="1798"/>
                    <a:pt x="1621" y="1797"/>
                    <a:pt x="1620" y="1794"/>
                  </a:cubicBezTo>
                  <a:cubicBezTo>
                    <a:pt x="1620" y="1791"/>
                    <a:pt x="1623" y="1786"/>
                    <a:pt x="1628" y="1785"/>
                  </a:cubicBezTo>
                  <a:cubicBezTo>
                    <a:pt x="1721" y="1759"/>
                    <a:pt x="1827" y="1755"/>
                    <a:pt x="1909" y="1755"/>
                  </a:cubicBezTo>
                  <a:cubicBezTo>
                    <a:pt x="1948" y="1755"/>
                    <a:pt x="1987" y="1756"/>
                    <a:pt x="2022" y="1757"/>
                  </a:cubicBezTo>
                  <a:cubicBezTo>
                    <a:pt x="2025" y="1757"/>
                    <a:pt x="2025" y="1757"/>
                    <a:pt x="2025" y="1757"/>
                  </a:cubicBezTo>
                  <a:cubicBezTo>
                    <a:pt x="2062" y="1758"/>
                    <a:pt x="2096" y="1759"/>
                    <a:pt x="2129" y="1759"/>
                  </a:cubicBezTo>
                  <a:cubicBezTo>
                    <a:pt x="2183" y="1759"/>
                    <a:pt x="2224" y="1756"/>
                    <a:pt x="2258" y="1752"/>
                  </a:cubicBezTo>
                  <a:cubicBezTo>
                    <a:pt x="2270" y="1750"/>
                    <a:pt x="2282" y="1748"/>
                    <a:pt x="2293" y="1747"/>
                  </a:cubicBezTo>
                  <a:cubicBezTo>
                    <a:pt x="2370" y="1736"/>
                    <a:pt x="2421" y="1729"/>
                    <a:pt x="2455" y="1729"/>
                  </a:cubicBezTo>
                  <a:cubicBezTo>
                    <a:pt x="2501" y="1729"/>
                    <a:pt x="2510" y="1742"/>
                    <a:pt x="2513" y="1770"/>
                  </a:cubicBezTo>
                  <a:cubicBezTo>
                    <a:pt x="2514" y="1785"/>
                    <a:pt x="2509" y="1799"/>
                    <a:pt x="2498" y="1811"/>
                  </a:cubicBezTo>
                  <a:close/>
                  <a:moveTo>
                    <a:pt x="3048" y="1404"/>
                  </a:moveTo>
                  <a:cubicBezTo>
                    <a:pt x="3048" y="1404"/>
                    <a:pt x="3048" y="1404"/>
                    <a:pt x="3048" y="1404"/>
                  </a:cubicBezTo>
                  <a:cubicBezTo>
                    <a:pt x="3028" y="1429"/>
                    <a:pt x="2840" y="1644"/>
                    <a:pt x="2172" y="1680"/>
                  </a:cubicBezTo>
                  <a:cubicBezTo>
                    <a:pt x="2264" y="1625"/>
                    <a:pt x="2342" y="1542"/>
                    <a:pt x="2405" y="1432"/>
                  </a:cubicBezTo>
                  <a:cubicBezTo>
                    <a:pt x="2465" y="1327"/>
                    <a:pt x="2510" y="1201"/>
                    <a:pt x="2539" y="1056"/>
                  </a:cubicBezTo>
                  <a:cubicBezTo>
                    <a:pt x="2602" y="1080"/>
                    <a:pt x="2667" y="1109"/>
                    <a:pt x="2732" y="1142"/>
                  </a:cubicBezTo>
                  <a:cubicBezTo>
                    <a:pt x="2826" y="1189"/>
                    <a:pt x="2903" y="1236"/>
                    <a:pt x="2951" y="1266"/>
                  </a:cubicBezTo>
                  <a:cubicBezTo>
                    <a:pt x="2957" y="1270"/>
                    <a:pt x="2962" y="1273"/>
                    <a:pt x="2967" y="1277"/>
                  </a:cubicBezTo>
                  <a:cubicBezTo>
                    <a:pt x="2986" y="1289"/>
                    <a:pt x="3002" y="1299"/>
                    <a:pt x="3012" y="1307"/>
                  </a:cubicBezTo>
                  <a:cubicBezTo>
                    <a:pt x="3012" y="1308"/>
                    <a:pt x="3012" y="1308"/>
                    <a:pt x="3012" y="1308"/>
                  </a:cubicBezTo>
                  <a:cubicBezTo>
                    <a:pt x="3013" y="1308"/>
                    <a:pt x="3013" y="1308"/>
                    <a:pt x="3013" y="1308"/>
                  </a:cubicBezTo>
                  <a:cubicBezTo>
                    <a:pt x="3027" y="1317"/>
                    <a:pt x="3034" y="1322"/>
                    <a:pt x="3034" y="1322"/>
                  </a:cubicBezTo>
                  <a:cubicBezTo>
                    <a:pt x="3049" y="1333"/>
                    <a:pt x="3058" y="1352"/>
                    <a:pt x="3058" y="1371"/>
                  </a:cubicBezTo>
                  <a:cubicBezTo>
                    <a:pt x="3058" y="1383"/>
                    <a:pt x="3055" y="1394"/>
                    <a:pt x="3048" y="14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a:extLst>
                <a:ext uri="{FF2B5EF4-FFF2-40B4-BE49-F238E27FC236}">
                  <a16:creationId xmlns:a16="http://schemas.microsoft.com/office/drawing/2014/main" xmlns="" id="{0F9A9CB5-F944-44F2-8842-7619B078AC1B}"/>
                </a:ext>
              </a:extLst>
            </p:cNvPr>
            <p:cNvGrpSpPr/>
            <p:nvPr/>
          </p:nvGrpSpPr>
          <p:grpSpPr>
            <a:xfrm>
              <a:off x="3981864" y="4075538"/>
              <a:ext cx="1321973" cy="137693"/>
              <a:chOff x="3981864" y="4075538"/>
              <a:chExt cx="1321973" cy="137693"/>
            </a:xfrm>
          </p:grpSpPr>
          <p:sp>
            <p:nvSpPr>
              <p:cNvPr id="24" name="Freeform 22">
                <a:extLst>
                  <a:ext uri="{FF2B5EF4-FFF2-40B4-BE49-F238E27FC236}">
                    <a16:creationId xmlns:a16="http://schemas.microsoft.com/office/drawing/2014/main" xmlns="" id="{D3D02E0D-D411-457C-884D-9A2080DE2D6F}"/>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23">
                <a:extLst>
                  <a:ext uri="{FF2B5EF4-FFF2-40B4-BE49-F238E27FC236}">
                    <a16:creationId xmlns:a16="http://schemas.microsoft.com/office/drawing/2014/main" xmlns="" id="{ED991E17-D444-4A19-B1C1-DD0F9A5E08BD}"/>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24">
                <a:extLst>
                  <a:ext uri="{FF2B5EF4-FFF2-40B4-BE49-F238E27FC236}">
                    <a16:creationId xmlns:a16="http://schemas.microsoft.com/office/drawing/2014/main" xmlns="" id="{C2D8E7E0-D9BC-4B59-B96D-8CA20584FD76}"/>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5">
                <a:extLst>
                  <a:ext uri="{FF2B5EF4-FFF2-40B4-BE49-F238E27FC236}">
                    <a16:creationId xmlns:a16="http://schemas.microsoft.com/office/drawing/2014/main" xmlns="" id="{A0BC3B41-666F-470C-9CFE-25587E9B5CEC}"/>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6">
                <a:extLst>
                  <a:ext uri="{FF2B5EF4-FFF2-40B4-BE49-F238E27FC236}">
                    <a16:creationId xmlns:a16="http://schemas.microsoft.com/office/drawing/2014/main" xmlns="" id="{159C3649-BA43-4829-9B49-327B7500B20F}"/>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27">
                <a:extLst>
                  <a:ext uri="{FF2B5EF4-FFF2-40B4-BE49-F238E27FC236}">
                    <a16:creationId xmlns:a16="http://schemas.microsoft.com/office/drawing/2014/main" xmlns="" id="{08D1DB2D-8127-4F24-97C9-A3ADFD3E2FDB}"/>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8">
                <a:extLst>
                  <a:ext uri="{FF2B5EF4-FFF2-40B4-BE49-F238E27FC236}">
                    <a16:creationId xmlns:a16="http://schemas.microsoft.com/office/drawing/2014/main" xmlns="" id="{A603793D-5DAE-4B57-9C19-2766B8B6526D}"/>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9">
                <a:extLst>
                  <a:ext uri="{FF2B5EF4-FFF2-40B4-BE49-F238E27FC236}">
                    <a16:creationId xmlns:a16="http://schemas.microsoft.com/office/drawing/2014/main" xmlns="" id="{F90025F0-C048-4458-9C40-765E20FD6B08}"/>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30">
                <a:extLst>
                  <a:ext uri="{FF2B5EF4-FFF2-40B4-BE49-F238E27FC236}">
                    <a16:creationId xmlns:a16="http://schemas.microsoft.com/office/drawing/2014/main" xmlns="" id="{1005FE9E-27CC-4541-9662-7F3FC9537BD8}"/>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31">
                <a:extLst>
                  <a:ext uri="{FF2B5EF4-FFF2-40B4-BE49-F238E27FC236}">
                    <a16:creationId xmlns:a16="http://schemas.microsoft.com/office/drawing/2014/main" xmlns="" id="{A20A6980-1562-40B9-A976-C408AED17BBC}"/>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8" name="Group 7">
              <a:extLst>
                <a:ext uri="{FF2B5EF4-FFF2-40B4-BE49-F238E27FC236}">
                  <a16:creationId xmlns:a16="http://schemas.microsoft.com/office/drawing/2014/main" xmlns="" id="{C194BC4A-50A8-4EDF-8720-5A6CE6678F91}"/>
                </a:ext>
              </a:extLst>
            </p:cNvPr>
            <p:cNvGrpSpPr/>
            <p:nvPr/>
          </p:nvGrpSpPr>
          <p:grpSpPr>
            <a:xfrm>
              <a:off x="3992064" y="3577459"/>
              <a:ext cx="1348605" cy="446513"/>
              <a:chOff x="3992064" y="3577459"/>
              <a:chExt cx="1348605" cy="446513"/>
            </a:xfrm>
          </p:grpSpPr>
          <p:sp>
            <p:nvSpPr>
              <p:cNvPr id="22" name="Freeform 21">
                <a:extLst>
                  <a:ext uri="{FF2B5EF4-FFF2-40B4-BE49-F238E27FC236}">
                    <a16:creationId xmlns:a16="http://schemas.microsoft.com/office/drawing/2014/main" xmlns="" id="{882C272D-0E9F-4C76-9686-071E49C10712}"/>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32">
                <a:extLst>
                  <a:ext uri="{FF2B5EF4-FFF2-40B4-BE49-F238E27FC236}">
                    <a16:creationId xmlns:a16="http://schemas.microsoft.com/office/drawing/2014/main" xmlns="" id="{BBB52467-B484-45BA-B1AB-6732CCC846AA}"/>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9" name="Freeform 5">
              <a:extLst>
                <a:ext uri="{FF2B5EF4-FFF2-40B4-BE49-F238E27FC236}">
                  <a16:creationId xmlns:a16="http://schemas.microsoft.com/office/drawing/2014/main" xmlns="" id="{1E35135D-4675-4F80-B06E-72AA5A2297F3}"/>
                </a:ext>
              </a:extLst>
            </p:cNvPr>
            <p:cNvSpPr>
              <a:spLocks/>
            </p:cNvSpPr>
            <p:nvPr/>
          </p:nvSpPr>
          <p:spPr bwMode="auto">
            <a:xfrm>
              <a:off x="4203574"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xmlns="" id="{3A2C0EFA-F9FC-460D-82D6-2D67BD5192F4}"/>
                </a:ext>
              </a:extLst>
            </p:cNvPr>
            <p:cNvSpPr>
              <a:spLocks/>
            </p:cNvSpPr>
            <p:nvPr/>
          </p:nvSpPr>
          <p:spPr bwMode="auto">
            <a:xfrm>
              <a:off x="4639417"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xmlns="" id="{AB6A17C2-1E69-4687-AA71-BDA6536A00E8}"/>
                </a:ext>
              </a:extLst>
            </p:cNvPr>
            <p:cNvSpPr>
              <a:spLocks/>
            </p:cNvSpPr>
            <p:nvPr/>
          </p:nvSpPr>
          <p:spPr bwMode="auto">
            <a:xfrm>
              <a:off x="4391594"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xmlns="" id="{A634A98C-8390-43AA-AA8C-2B99BA28B4F9}"/>
                </a:ext>
              </a:extLst>
            </p:cNvPr>
            <p:cNvSpPr>
              <a:spLocks/>
            </p:cNvSpPr>
            <p:nvPr/>
          </p:nvSpPr>
          <p:spPr bwMode="auto">
            <a:xfrm>
              <a:off x="4517844"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xmlns="" id="{A2C99861-8372-4301-8DA2-5B4C7DD02288}"/>
                </a:ext>
              </a:extLst>
            </p:cNvPr>
            <p:cNvSpPr>
              <a:spLocks/>
            </p:cNvSpPr>
            <p:nvPr/>
          </p:nvSpPr>
          <p:spPr bwMode="auto">
            <a:xfrm>
              <a:off x="4839497"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xmlns="" id="{5D447E08-6B2B-4082-9CCC-F2197229F2F1}"/>
                </a:ext>
              </a:extLst>
            </p:cNvPr>
            <p:cNvSpPr>
              <a:spLocks/>
            </p:cNvSpPr>
            <p:nvPr/>
          </p:nvSpPr>
          <p:spPr bwMode="auto">
            <a:xfrm>
              <a:off x="4755823"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xmlns="" id="{8F63AD76-1C97-48CE-97DE-A806518B3FDD}"/>
                </a:ext>
              </a:extLst>
            </p:cNvPr>
            <p:cNvSpPr>
              <a:spLocks/>
            </p:cNvSpPr>
            <p:nvPr/>
          </p:nvSpPr>
          <p:spPr bwMode="auto">
            <a:xfrm>
              <a:off x="4009400"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xmlns="" id="{4E794E65-C114-47BE-AA66-BE29198FB68E}"/>
                </a:ext>
              </a:extLst>
            </p:cNvPr>
            <p:cNvSpPr>
              <a:spLocks/>
            </p:cNvSpPr>
            <p:nvPr/>
          </p:nvSpPr>
          <p:spPr bwMode="auto">
            <a:xfrm>
              <a:off x="5122020"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xmlns="" id="{FD8B17F2-EA6A-4F2A-ACA4-6CE7A9728ECF}"/>
                </a:ext>
              </a:extLst>
            </p:cNvPr>
            <p:cNvSpPr>
              <a:spLocks/>
            </p:cNvSpPr>
            <p:nvPr/>
          </p:nvSpPr>
          <p:spPr bwMode="auto">
            <a:xfrm>
              <a:off x="4946059"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xmlns="" id="{AAD6E5BA-43F4-4176-8A5B-FF495BDA3CCE}"/>
                </a:ext>
              </a:extLst>
            </p:cNvPr>
            <p:cNvSpPr>
              <a:spLocks/>
            </p:cNvSpPr>
            <p:nvPr/>
          </p:nvSpPr>
          <p:spPr bwMode="auto">
            <a:xfrm>
              <a:off x="4689130"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xmlns="" id="{5FB5603A-4A2F-4AF0-B1E2-95CEFBBDEB7C}"/>
                </a:ext>
              </a:extLst>
            </p:cNvPr>
            <p:cNvSpPr>
              <a:spLocks/>
            </p:cNvSpPr>
            <p:nvPr/>
          </p:nvSpPr>
          <p:spPr bwMode="auto">
            <a:xfrm>
              <a:off x="4390610"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xmlns="" id="{DCC61B13-685E-4E04-B4EE-FB15F137A6D2}"/>
                </a:ext>
              </a:extLst>
            </p:cNvPr>
            <p:cNvSpPr>
              <a:spLocks/>
            </p:cNvSpPr>
            <p:nvPr/>
          </p:nvSpPr>
          <p:spPr bwMode="auto">
            <a:xfrm>
              <a:off x="3949352"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xmlns="" id="{C0A52C36-DD61-4E77-A390-D56B736CDDA6}"/>
                </a:ext>
              </a:extLst>
            </p:cNvPr>
            <p:cNvSpPr>
              <a:spLocks/>
            </p:cNvSpPr>
            <p:nvPr/>
          </p:nvSpPr>
          <p:spPr bwMode="auto">
            <a:xfrm>
              <a:off x="4202097"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4" name="Group 33">
            <a:extLst>
              <a:ext uri="{FF2B5EF4-FFF2-40B4-BE49-F238E27FC236}">
                <a16:creationId xmlns:a16="http://schemas.microsoft.com/office/drawing/2014/main" xmlns="" id="{62CEA397-7C26-4A4B-8EBB-CD7C5DA9BD3F}"/>
              </a:ext>
            </a:extLst>
          </p:cNvPr>
          <p:cNvGrpSpPr/>
          <p:nvPr userDrawn="1"/>
        </p:nvGrpSpPr>
        <p:grpSpPr>
          <a:xfrm>
            <a:off x="5426422" y="4075538"/>
            <a:ext cx="1321973" cy="137693"/>
            <a:chOff x="3981864" y="4075538"/>
            <a:chExt cx="1321973" cy="137693"/>
          </a:xfrm>
        </p:grpSpPr>
        <p:sp>
          <p:nvSpPr>
            <p:cNvPr id="35" name="Freeform 22">
              <a:extLst>
                <a:ext uri="{FF2B5EF4-FFF2-40B4-BE49-F238E27FC236}">
                  <a16:creationId xmlns:a16="http://schemas.microsoft.com/office/drawing/2014/main" xmlns="" id="{C04AD20F-5528-4684-AB92-66369BDD361D}"/>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23">
              <a:extLst>
                <a:ext uri="{FF2B5EF4-FFF2-40B4-BE49-F238E27FC236}">
                  <a16:creationId xmlns:a16="http://schemas.microsoft.com/office/drawing/2014/main" xmlns="" id="{2E575753-BDC0-4102-B3B0-408B2A1138CE}"/>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4">
              <a:extLst>
                <a:ext uri="{FF2B5EF4-FFF2-40B4-BE49-F238E27FC236}">
                  <a16:creationId xmlns:a16="http://schemas.microsoft.com/office/drawing/2014/main" xmlns="" id="{10CA6B25-F3DA-47A0-9496-C8A2EEC9AB60}"/>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5">
              <a:extLst>
                <a:ext uri="{FF2B5EF4-FFF2-40B4-BE49-F238E27FC236}">
                  <a16:creationId xmlns:a16="http://schemas.microsoft.com/office/drawing/2014/main" xmlns="" id="{55EF2590-A11E-4B52-B232-D01BA900AB01}"/>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6">
              <a:extLst>
                <a:ext uri="{FF2B5EF4-FFF2-40B4-BE49-F238E27FC236}">
                  <a16:creationId xmlns:a16="http://schemas.microsoft.com/office/drawing/2014/main" xmlns="" id="{947E2C7B-3887-4C64-9134-3FEDD58EF26E}"/>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27">
              <a:extLst>
                <a:ext uri="{FF2B5EF4-FFF2-40B4-BE49-F238E27FC236}">
                  <a16:creationId xmlns:a16="http://schemas.microsoft.com/office/drawing/2014/main" xmlns="" id="{A15606B3-9951-4243-A9F3-B1A8C96FF344}"/>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8">
              <a:extLst>
                <a:ext uri="{FF2B5EF4-FFF2-40B4-BE49-F238E27FC236}">
                  <a16:creationId xmlns:a16="http://schemas.microsoft.com/office/drawing/2014/main" xmlns="" id="{42D9263A-EC5A-406C-A35E-B0AC32CCA5DC}"/>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29">
              <a:extLst>
                <a:ext uri="{FF2B5EF4-FFF2-40B4-BE49-F238E27FC236}">
                  <a16:creationId xmlns:a16="http://schemas.microsoft.com/office/drawing/2014/main" xmlns="" id="{92FBBD15-AC78-427A-ACA1-FEE4D85B2416}"/>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30">
              <a:extLst>
                <a:ext uri="{FF2B5EF4-FFF2-40B4-BE49-F238E27FC236}">
                  <a16:creationId xmlns:a16="http://schemas.microsoft.com/office/drawing/2014/main" xmlns="" id="{7915506E-1B68-4CD2-9BDC-2C2B3194A7E0}"/>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31">
              <a:extLst>
                <a:ext uri="{FF2B5EF4-FFF2-40B4-BE49-F238E27FC236}">
                  <a16:creationId xmlns:a16="http://schemas.microsoft.com/office/drawing/2014/main" xmlns="" id="{8C7CBC52-E56E-49AC-9EBE-192111535485}"/>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5" name="Group 44">
            <a:extLst>
              <a:ext uri="{FF2B5EF4-FFF2-40B4-BE49-F238E27FC236}">
                <a16:creationId xmlns:a16="http://schemas.microsoft.com/office/drawing/2014/main" xmlns="" id="{D741A868-D929-4F1B-B473-2A05A400504C}"/>
              </a:ext>
            </a:extLst>
          </p:cNvPr>
          <p:cNvGrpSpPr/>
          <p:nvPr userDrawn="1"/>
        </p:nvGrpSpPr>
        <p:grpSpPr>
          <a:xfrm>
            <a:off x="5436622" y="3577459"/>
            <a:ext cx="1348605" cy="446513"/>
            <a:chOff x="3992064" y="3577459"/>
            <a:chExt cx="1348605" cy="446513"/>
          </a:xfrm>
        </p:grpSpPr>
        <p:sp>
          <p:nvSpPr>
            <p:cNvPr id="46" name="Freeform 21">
              <a:extLst>
                <a:ext uri="{FF2B5EF4-FFF2-40B4-BE49-F238E27FC236}">
                  <a16:creationId xmlns:a16="http://schemas.microsoft.com/office/drawing/2014/main" xmlns="" id="{4334D156-D15C-4EB3-976B-9913E776594E}"/>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32">
              <a:extLst>
                <a:ext uri="{FF2B5EF4-FFF2-40B4-BE49-F238E27FC236}">
                  <a16:creationId xmlns:a16="http://schemas.microsoft.com/office/drawing/2014/main" xmlns="" id="{74ABC8F3-70DF-4601-82C9-7C3796040D7B}"/>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8" name="Freeform 5">
            <a:extLst>
              <a:ext uri="{FF2B5EF4-FFF2-40B4-BE49-F238E27FC236}">
                <a16:creationId xmlns:a16="http://schemas.microsoft.com/office/drawing/2014/main" xmlns="" id="{BF9A6AF7-A2F1-48E5-9A48-D001FB5AE419}"/>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
            <a:extLst>
              <a:ext uri="{FF2B5EF4-FFF2-40B4-BE49-F238E27FC236}">
                <a16:creationId xmlns:a16="http://schemas.microsoft.com/office/drawing/2014/main" xmlns="" id="{B4BA5D88-DE1D-4EE7-899E-881733E8BDE7}"/>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7">
            <a:extLst>
              <a:ext uri="{FF2B5EF4-FFF2-40B4-BE49-F238E27FC236}">
                <a16:creationId xmlns:a16="http://schemas.microsoft.com/office/drawing/2014/main" xmlns="" id="{5589DBDA-FB65-444D-890D-D348AB514F9C}"/>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8">
            <a:extLst>
              <a:ext uri="{FF2B5EF4-FFF2-40B4-BE49-F238E27FC236}">
                <a16:creationId xmlns:a16="http://schemas.microsoft.com/office/drawing/2014/main" xmlns="" id="{00B717E3-6946-46DE-B8FD-821583CC6CB3}"/>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9">
            <a:extLst>
              <a:ext uri="{FF2B5EF4-FFF2-40B4-BE49-F238E27FC236}">
                <a16:creationId xmlns:a16="http://schemas.microsoft.com/office/drawing/2014/main" xmlns="" id="{F7EC6799-78D6-4BD7-BEF0-FD8F59318B7B}"/>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0">
            <a:extLst>
              <a:ext uri="{FF2B5EF4-FFF2-40B4-BE49-F238E27FC236}">
                <a16:creationId xmlns:a16="http://schemas.microsoft.com/office/drawing/2014/main" xmlns="" id="{64612668-16FA-4467-90A8-A1F58CB6AB1C}"/>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1">
            <a:extLst>
              <a:ext uri="{FF2B5EF4-FFF2-40B4-BE49-F238E27FC236}">
                <a16:creationId xmlns:a16="http://schemas.microsoft.com/office/drawing/2014/main" xmlns="" id="{B2F73268-78CA-4E11-80E4-2F8685D5CC46}"/>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2">
            <a:extLst>
              <a:ext uri="{FF2B5EF4-FFF2-40B4-BE49-F238E27FC236}">
                <a16:creationId xmlns:a16="http://schemas.microsoft.com/office/drawing/2014/main" xmlns="" id="{1B25EF6E-68B3-47BD-8012-9DB4B8F34655}"/>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3">
            <a:extLst>
              <a:ext uri="{FF2B5EF4-FFF2-40B4-BE49-F238E27FC236}">
                <a16:creationId xmlns:a16="http://schemas.microsoft.com/office/drawing/2014/main" xmlns="" id="{FBB897E1-A020-4D34-8957-F2D920A23ED2}"/>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4">
            <a:extLst>
              <a:ext uri="{FF2B5EF4-FFF2-40B4-BE49-F238E27FC236}">
                <a16:creationId xmlns:a16="http://schemas.microsoft.com/office/drawing/2014/main" xmlns="" id="{CE25F225-0116-4D6F-A425-567E5EAE6647}"/>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5">
            <a:extLst>
              <a:ext uri="{FF2B5EF4-FFF2-40B4-BE49-F238E27FC236}">
                <a16:creationId xmlns:a16="http://schemas.microsoft.com/office/drawing/2014/main" xmlns="" id="{4D405DDA-073A-4AD4-AE10-A60768CD3E42}"/>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6">
            <a:extLst>
              <a:ext uri="{FF2B5EF4-FFF2-40B4-BE49-F238E27FC236}">
                <a16:creationId xmlns:a16="http://schemas.microsoft.com/office/drawing/2014/main" xmlns="" id="{B2E6E8C6-D55F-4633-B48B-26C9C426FC31}"/>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7">
            <a:extLst>
              <a:ext uri="{FF2B5EF4-FFF2-40B4-BE49-F238E27FC236}">
                <a16:creationId xmlns:a16="http://schemas.microsoft.com/office/drawing/2014/main" xmlns="" id="{DAED20B9-24BD-4C8F-8090-A1434ECC23B1}"/>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60">
            <a:extLst>
              <a:ext uri="{FF2B5EF4-FFF2-40B4-BE49-F238E27FC236}">
                <a16:creationId xmlns:a16="http://schemas.microsoft.com/office/drawing/2014/main" xmlns="" id="{D590CF65-58F9-4DA7-8C64-8F30954142B4}"/>
              </a:ext>
            </a:extLst>
          </p:cNvPr>
          <p:cNvSpPr/>
          <p:nvPr userDrawn="1"/>
        </p:nvSpPr>
        <p:spPr>
          <a:xfrm>
            <a:off x="4656000" y="2019300"/>
            <a:ext cx="2880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a:extLst>
              <a:ext uri="{FF2B5EF4-FFF2-40B4-BE49-F238E27FC236}">
                <a16:creationId xmlns:a16="http://schemas.microsoft.com/office/drawing/2014/main" xmlns="" id="{0B874BF3-D01E-4541-84C2-6BC371CB2C88}"/>
              </a:ext>
            </a:extLst>
          </p:cNvPr>
          <p:cNvGrpSpPr/>
          <p:nvPr userDrawn="1"/>
        </p:nvGrpSpPr>
        <p:grpSpPr>
          <a:xfrm>
            <a:off x="5995222" y="3281675"/>
            <a:ext cx="2495485" cy="939488"/>
            <a:chOff x="5776982" y="3281675"/>
            <a:chExt cx="2495485" cy="939488"/>
          </a:xfrm>
        </p:grpSpPr>
        <p:sp>
          <p:nvSpPr>
            <p:cNvPr id="63" name="Freeform 6">
              <a:extLst>
                <a:ext uri="{FF2B5EF4-FFF2-40B4-BE49-F238E27FC236}">
                  <a16:creationId xmlns:a16="http://schemas.microsoft.com/office/drawing/2014/main" xmlns="" id="{8CF340C7-A3CA-4BD6-98B1-117EFCCDBC1C}"/>
                </a:ext>
              </a:extLst>
            </p:cNvPr>
            <p:cNvSpPr>
              <a:spLocks noEditPoints="1"/>
            </p:cNvSpPr>
            <p:nvPr/>
          </p:nvSpPr>
          <p:spPr bwMode="auto">
            <a:xfrm>
              <a:off x="5799645" y="3295839"/>
              <a:ext cx="299187" cy="386449"/>
            </a:xfrm>
            <a:custGeom>
              <a:avLst/>
              <a:gdLst>
                <a:gd name="T0" fmla="*/ 148 w 302"/>
                <a:gd name="T1" fmla="*/ 203 h 390"/>
                <a:gd name="T2" fmla="*/ 233 w 302"/>
                <a:gd name="T3" fmla="*/ 133 h 390"/>
                <a:gd name="T4" fmla="*/ 233 w 302"/>
                <a:gd name="T5" fmla="*/ 132 h 390"/>
                <a:gd name="T6" fmla="*/ 148 w 302"/>
                <a:gd name="T7" fmla="*/ 62 h 390"/>
                <a:gd name="T8" fmla="*/ 69 w 302"/>
                <a:gd name="T9" fmla="*/ 62 h 390"/>
                <a:gd name="T10" fmla="*/ 69 w 302"/>
                <a:gd name="T11" fmla="*/ 203 h 390"/>
                <a:gd name="T12" fmla="*/ 148 w 302"/>
                <a:gd name="T13" fmla="*/ 203 h 390"/>
                <a:gd name="T14" fmla="*/ 0 w 302"/>
                <a:gd name="T15" fmla="*/ 0 h 390"/>
                <a:gd name="T16" fmla="*/ 154 w 302"/>
                <a:gd name="T17" fmla="*/ 0 h 390"/>
                <a:gd name="T18" fmla="*/ 302 w 302"/>
                <a:gd name="T19" fmla="*/ 130 h 390"/>
                <a:gd name="T20" fmla="*/ 302 w 302"/>
                <a:gd name="T21" fmla="*/ 131 h 390"/>
                <a:gd name="T22" fmla="*/ 146 w 302"/>
                <a:gd name="T23" fmla="*/ 265 h 390"/>
                <a:gd name="T24" fmla="*/ 69 w 302"/>
                <a:gd name="T25" fmla="*/ 265 h 390"/>
                <a:gd name="T26" fmla="*/ 69 w 302"/>
                <a:gd name="T27" fmla="*/ 390 h 390"/>
                <a:gd name="T28" fmla="*/ 0 w 302"/>
                <a:gd name="T29" fmla="*/ 390 h 390"/>
                <a:gd name="T30" fmla="*/ 0 w 302"/>
                <a:gd name="T31"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2" h="390">
                  <a:moveTo>
                    <a:pt x="148" y="203"/>
                  </a:moveTo>
                  <a:cubicBezTo>
                    <a:pt x="200" y="203"/>
                    <a:pt x="233" y="174"/>
                    <a:pt x="233" y="133"/>
                  </a:cubicBezTo>
                  <a:cubicBezTo>
                    <a:pt x="233" y="132"/>
                    <a:pt x="233" y="132"/>
                    <a:pt x="233" y="132"/>
                  </a:cubicBezTo>
                  <a:cubicBezTo>
                    <a:pt x="233" y="86"/>
                    <a:pt x="200" y="62"/>
                    <a:pt x="148" y="62"/>
                  </a:cubicBezTo>
                  <a:cubicBezTo>
                    <a:pt x="69" y="62"/>
                    <a:pt x="69" y="62"/>
                    <a:pt x="69" y="62"/>
                  </a:cubicBezTo>
                  <a:cubicBezTo>
                    <a:pt x="69" y="203"/>
                    <a:pt x="69" y="203"/>
                    <a:pt x="69" y="203"/>
                  </a:cubicBezTo>
                  <a:lnTo>
                    <a:pt x="148" y="203"/>
                  </a:lnTo>
                  <a:close/>
                  <a:moveTo>
                    <a:pt x="0" y="0"/>
                  </a:moveTo>
                  <a:cubicBezTo>
                    <a:pt x="154" y="0"/>
                    <a:pt x="154" y="0"/>
                    <a:pt x="154" y="0"/>
                  </a:cubicBezTo>
                  <a:cubicBezTo>
                    <a:pt x="245" y="0"/>
                    <a:pt x="302" y="52"/>
                    <a:pt x="302" y="130"/>
                  </a:cubicBezTo>
                  <a:cubicBezTo>
                    <a:pt x="302" y="131"/>
                    <a:pt x="302" y="131"/>
                    <a:pt x="302" y="131"/>
                  </a:cubicBezTo>
                  <a:cubicBezTo>
                    <a:pt x="302" y="219"/>
                    <a:pt x="232" y="265"/>
                    <a:pt x="146" y="265"/>
                  </a:cubicBezTo>
                  <a:cubicBezTo>
                    <a:pt x="69" y="265"/>
                    <a:pt x="69" y="265"/>
                    <a:pt x="69" y="265"/>
                  </a:cubicBezTo>
                  <a:cubicBezTo>
                    <a:pt x="69" y="390"/>
                    <a:pt x="69" y="390"/>
                    <a:pt x="69" y="390"/>
                  </a:cubicBezTo>
                  <a:cubicBezTo>
                    <a:pt x="0" y="390"/>
                    <a:pt x="0" y="390"/>
                    <a:pt x="0" y="390"/>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7">
              <a:extLst>
                <a:ext uri="{FF2B5EF4-FFF2-40B4-BE49-F238E27FC236}">
                  <a16:creationId xmlns:a16="http://schemas.microsoft.com/office/drawing/2014/main" xmlns="" id="{A5C958C1-2AE4-4279-882E-39BE8D434ED6}"/>
                </a:ext>
              </a:extLst>
            </p:cNvPr>
            <p:cNvSpPr>
              <a:spLocks/>
            </p:cNvSpPr>
            <p:nvPr/>
          </p:nvSpPr>
          <p:spPr bwMode="auto">
            <a:xfrm>
              <a:off x="6140199" y="3383103"/>
              <a:ext cx="169992" cy="299187"/>
            </a:xfrm>
            <a:custGeom>
              <a:avLst/>
              <a:gdLst>
                <a:gd name="T0" fmla="*/ 0 w 172"/>
                <a:gd name="T1" fmla="*/ 8 h 302"/>
                <a:gd name="T2" fmla="*/ 68 w 172"/>
                <a:gd name="T3" fmla="*/ 8 h 302"/>
                <a:gd name="T4" fmla="*/ 68 w 172"/>
                <a:gd name="T5" fmla="*/ 74 h 302"/>
                <a:gd name="T6" fmla="*/ 172 w 172"/>
                <a:gd name="T7" fmla="*/ 2 h 302"/>
                <a:gd name="T8" fmla="*/ 172 w 172"/>
                <a:gd name="T9" fmla="*/ 74 h 302"/>
                <a:gd name="T10" fmla="*/ 168 w 172"/>
                <a:gd name="T11" fmla="*/ 74 h 302"/>
                <a:gd name="T12" fmla="*/ 68 w 172"/>
                <a:gd name="T13" fmla="*/ 190 h 302"/>
                <a:gd name="T14" fmla="*/ 68 w 172"/>
                <a:gd name="T15" fmla="*/ 302 h 302"/>
                <a:gd name="T16" fmla="*/ 0 w 172"/>
                <a:gd name="T17" fmla="*/ 302 h 302"/>
                <a:gd name="T18" fmla="*/ 0 w 172"/>
                <a:gd name="T19" fmla="*/ 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02">
                  <a:moveTo>
                    <a:pt x="0" y="8"/>
                  </a:moveTo>
                  <a:cubicBezTo>
                    <a:pt x="68" y="8"/>
                    <a:pt x="68" y="8"/>
                    <a:pt x="68" y="8"/>
                  </a:cubicBezTo>
                  <a:cubicBezTo>
                    <a:pt x="68" y="74"/>
                    <a:pt x="68" y="74"/>
                    <a:pt x="68" y="74"/>
                  </a:cubicBezTo>
                  <a:cubicBezTo>
                    <a:pt x="86" y="30"/>
                    <a:pt x="120" y="0"/>
                    <a:pt x="172" y="2"/>
                  </a:cubicBezTo>
                  <a:cubicBezTo>
                    <a:pt x="172" y="74"/>
                    <a:pt x="172" y="74"/>
                    <a:pt x="172" y="74"/>
                  </a:cubicBezTo>
                  <a:cubicBezTo>
                    <a:pt x="168" y="74"/>
                    <a:pt x="168" y="74"/>
                    <a:pt x="168" y="74"/>
                  </a:cubicBezTo>
                  <a:cubicBezTo>
                    <a:pt x="109" y="74"/>
                    <a:pt x="68" y="112"/>
                    <a:pt x="68" y="190"/>
                  </a:cubicBezTo>
                  <a:cubicBezTo>
                    <a:pt x="68" y="302"/>
                    <a:pt x="68" y="302"/>
                    <a:pt x="68" y="302"/>
                  </a:cubicBezTo>
                  <a:cubicBezTo>
                    <a:pt x="0" y="302"/>
                    <a:pt x="0" y="302"/>
                    <a:pt x="0" y="302"/>
                  </a:cubicBezTo>
                  <a:lnTo>
                    <a:pt x="0" y="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8">
              <a:extLst>
                <a:ext uri="{FF2B5EF4-FFF2-40B4-BE49-F238E27FC236}">
                  <a16:creationId xmlns:a16="http://schemas.microsoft.com/office/drawing/2014/main" xmlns="" id="{38F8E903-169B-41AC-B6A5-F8C676782800}"/>
                </a:ext>
              </a:extLst>
            </p:cNvPr>
            <p:cNvSpPr>
              <a:spLocks noEditPoints="1"/>
            </p:cNvSpPr>
            <p:nvPr/>
          </p:nvSpPr>
          <p:spPr bwMode="auto">
            <a:xfrm>
              <a:off x="6322089" y="3384803"/>
              <a:ext cx="282188" cy="304283"/>
            </a:xfrm>
            <a:custGeom>
              <a:avLst/>
              <a:gdLst>
                <a:gd name="T0" fmla="*/ 218 w 285"/>
                <a:gd name="T1" fmla="*/ 132 h 307"/>
                <a:gd name="T2" fmla="*/ 143 w 285"/>
                <a:gd name="T3" fmla="*/ 55 h 307"/>
                <a:gd name="T4" fmla="*/ 67 w 285"/>
                <a:gd name="T5" fmla="*/ 132 h 307"/>
                <a:gd name="T6" fmla="*/ 218 w 285"/>
                <a:gd name="T7" fmla="*/ 132 h 307"/>
                <a:gd name="T8" fmla="*/ 0 w 285"/>
                <a:gd name="T9" fmla="*/ 154 h 307"/>
                <a:gd name="T10" fmla="*/ 0 w 285"/>
                <a:gd name="T11" fmla="*/ 153 h 307"/>
                <a:gd name="T12" fmla="*/ 144 w 285"/>
                <a:gd name="T13" fmla="*/ 0 h 307"/>
                <a:gd name="T14" fmla="*/ 285 w 285"/>
                <a:gd name="T15" fmla="*/ 158 h 307"/>
                <a:gd name="T16" fmla="*/ 284 w 285"/>
                <a:gd name="T17" fmla="*/ 177 h 307"/>
                <a:gd name="T18" fmla="*/ 67 w 285"/>
                <a:gd name="T19" fmla="*/ 177 h 307"/>
                <a:gd name="T20" fmla="*/ 152 w 285"/>
                <a:gd name="T21" fmla="*/ 252 h 307"/>
                <a:gd name="T22" fmla="*/ 232 w 285"/>
                <a:gd name="T23" fmla="*/ 217 h 307"/>
                <a:gd name="T24" fmla="*/ 271 w 285"/>
                <a:gd name="T25" fmla="*/ 252 h 307"/>
                <a:gd name="T26" fmla="*/ 151 w 285"/>
                <a:gd name="T27" fmla="*/ 307 h 307"/>
                <a:gd name="T28" fmla="*/ 0 w 285"/>
                <a:gd name="T29" fmla="*/ 15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307">
                  <a:moveTo>
                    <a:pt x="218" y="132"/>
                  </a:moveTo>
                  <a:cubicBezTo>
                    <a:pt x="213" y="89"/>
                    <a:pt x="188" y="55"/>
                    <a:pt x="143" y="55"/>
                  </a:cubicBezTo>
                  <a:cubicBezTo>
                    <a:pt x="102" y="55"/>
                    <a:pt x="73" y="87"/>
                    <a:pt x="67" y="132"/>
                  </a:cubicBezTo>
                  <a:lnTo>
                    <a:pt x="218" y="132"/>
                  </a:lnTo>
                  <a:close/>
                  <a:moveTo>
                    <a:pt x="0" y="154"/>
                  </a:moveTo>
                  <a:cubicBezTo>
                    <a:pt x="0" y="153"/>
                    <a:pt x="0" y="153"/>
                    <a:pt x="0" y="153"/>
                  </a:cubicBezTo>
                  <a:cubicBezTo>
                    <a:pt x="0" y="69"/>
                    <a:pt x="59" y="0"/>
                    <a:pt x="144" y="0"/>
                  </a:cubicBezTo>
                  <a:cubicBezTo>
                    <a:pt x="237" y="0"/>
                    <a:pt x="285" y="73"/>
                    <a:pt x="285" y="158"/>
                  </a:cubicBezTo>
                  <a:cubicBezTo>
                    <a:pt x="285" y="164"/>
                    <a:pt x="284" y="170"/>
                    <a:pt x="284" y="177"/>
                  </a:cubicBezTo>
                  <a:cubicBezTo>
                    <a:pt x="67" y="177"/>
                    <a:pt x="67" y="177"/>
                    <a:pt x="67" y="177"/>
                  </a:cubicBezTo>
                  <a:cubicBezTo>
                    <a:pt x="74" y="225"/>
                    <a:pt x="109" y="252"/>
                    <a:pt x="152" y="252"/>
                  </a:cubicBezTo>
                  <a:cubicBezTo>
                    <a:pt x="185" y="252"/>
                    <a:pt x="208" y="239"/>
                    <a:pt x="232" y="217"/>
                  </a:cubicBezTo>
                  <a:cubicBezTo>
                    <a:pt x="271" y="252"/>
                    <a:pt x="271" y="252"/>
                    <a:pt x="271" y="252"/>
                  </a:cubicBezTo>
                  <a:cubicBezTo>
                    <a:pt x="244" y="285"/>
                    <a:pt x="205" y="307"/>
                    <a:pt x="151" y="307"/>
                  </a:cubicBezTo>
                  <a:cubicBezTo>
                    <a:pt x="66" y="307"/>
                    <a:pt x="0" y="245"/>
                    <a:pt x="0" y="15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9">
              <a:extLst>
                <a:ext uri="{FF2B5EF4-FFF2-40B4-BE49-F238E27FC236}">
                  <a16:creationId xmlns:a16="http://schemas.microsoft.com/office/drawing/2014/main" xmlns="" id="{178759A7-4127-4C1D-9E05-B6D5F448A802}"/>
                </a:ext>
              </a:extLst>
            </p:cNvPr>
            <p:cNvSpPr>
              <a:spLocks/>
            </p:cNvSpPr>
            <p:nvPr/>
          </p:nvSpPr>
          <p:spPr bwMode="auto">
            <a:xfrm>
              <a:off x="6650742" y="3384803"/>
              <a:ext cx="443114" cy="297487"/>
            </a:xfrm>
            <a:custGeom>
              <a:avLst/>
              <a:gdLst>
                <a:gd name="T0" fmla="*/ 0 w 448"/>
                <a:gd name="T1" fmla="*/ 6 h 300"/>
                <a:gd name="T2" fmla="*/ 68 w 448"/>
                <a:gd name="T3" fmla="*/ 6 h 300"/>
                <a:gd name="T4" fmla="*/ 68 w 448"/>
                <a:gd name="T5" fmla="*/ 50 h 300"/>
                <a:gd name="T6" fmla="*/ 157 w 448"/>
                <a:gd name="T7" fmla="*/ 0 h 300"/>
                <a:gd name="T8" fmla="*/ 246 w 448"/>
                <a:gd name="T9" fmla="*/ 51 h 300"/>
                <a:gd name="T10" fmla="*/ 345 w 448"/>
                <a:gd name="T11" fmla="*/ 0 h 300"/>
                <a:gd name="T12" fmla="*/ 448 w 448"/>
                <a:gd name="T13" fmla="*/ 112 h 300"/>
                <a:gd name="T14" fmla="*/ 448 w 448"/>
                <a:gd name="T15" fmla="*/ 300 h 300"/>
                <a:gd name="T16" fmla="*/ 381 w 448"/>
                <a:gd name="T17" fmla="*/ 300 h 300"/>
                <a:gd name="T18" fmla="*/ 381 w 448"/>
                <a:gd name="T19" fmla="*/ 133 h 300"/>
                <a:gd name="T20" fmla="*/ 321 w 448"/>
                <a:gd name="T21" fmla="*/ 61 h 300"/>
                <a:gd name="T22" fmla="*/ 258 w 448"/>
                <a:gd name="T23" fmla="*/ 134 h 300"/>
                <a:gd name="T24" fmla="*/ 258 w 448"/>
                <a:gd name="T25" fmla="*/ 300 h 300"/>
                <a:gd name="T26" fmla="*/ 190 w 448"/>
                <a:gd name="T27" fmla="*/ 300 h 300"/>
                <a:gd name="T28" fmla="*/ 190 w 448"/>
                <a:gd name="T29" fmla="*/ 132 h 300"/>
                <a:gd name="T30" fmla="*/ 131 w 448"/>
                <a:gd name="T31" fmla="*/ 61 h 300"/>
                <a:gd name="T32" fmla="*/ 68 w 448"/>
                <a:gd name="T33" fmla="*/ 134 h 300"/>
                <a:gd name="T34" fmla="*/ 68 w 448"/>
                <a:gd name="T35" fmla="*/ 300 h 300"/>
                <a:gd name="T36" fmla="*/ 0 w 448"/>
                <a:gd name="T37" fmla="*/ 300 h 300"/>
                <a:gd name="T38" fmla="*/ 0 w 448"/>
                <a:gd name="T39" fmla="*/ 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8" h="300">
                  <a:moveTo>
                    <a:pt x="0" y="6"/>
                  </a:moveTo>
                  <a:cubicBezTo>
                    <a:pt x="68" y="6"/>
                    <a:pt x="68" y="6"/>
                    <a:pt x="68" y="6"/>
                  </a:cubicBezTo>
                  <a:cubicBezTo>
                    <a:pt x="68" y="50"/>
                    <a:pt x="68" y="50"/>
                    <a:pt x="68" y="50"/>
                  </a:cubicBezTo>
                  <a:cubicBezTo>
                    <a:pt x="87" y="24"/>
                    <a:pt x="112" y="0"/>
                    <a:pt x="157" y="0"/>
                  </a:cubicBezTo>
                  <a:cubicBezTo>
                    <a:pt x="200" y="0"/>
                    <a:pt x="230" y="20"/>
                    <a:pt x="246" y="51"/>
                  </a:cubicBezTo>
                  <a:cubicBezTo>
                    <a:pt x="269" y="20"/>
                    <a:pt x="300" y="0"/>
                    <a:pt x="345" y="0"/>
                  </a:cubicBezTo>
                  <a:cubicBezTo>
                    <a:pt x="409" y="0"/>
                    <a:pt x="448" y="40"/>
                    <a:pt x="448" y="112"/>
                  </a:cubicBezTo>
                  <a:cubicBezTo>
                    <a:pt x="448" y="300"/>
                    <a:pt x="448" y="300"/>
                    <a:pt x="448" y="300"/>
                  </a:cubicBezTo>
                  <a:cubicBezTo>
                    <a:pt x="381" y="300"/>
                    <a:pt x="381" y="300"/>
                    <a:pt x="381" y="300"/>
                  </a:cubicBezTo>
                  <a:cubicBezTo>
                    <a:pt x="381" y="133"/>
                    <a:pt x="381" y="133"/>
                    <a:pt x="381" y="133"/>
                  </a:cubicBezTo>
                  <a:cubicBezTo>
                    <a:pt x="381" y="86"/>
                    <a:pt x="359" y="61"/>
                    <a:pt x="321" y="61"/>
                  </a:cubicBezTo>
                  <a:cubicBezTo>
                    <a:pt x="284" y="61"/>
                    <a:pt x="258" y="87"/>
                    <a:pt x="258" y="134"/>
                  </a:cubicBezTo>
                  <a:cubicBezTo>
                    <a:pt x="258" y="300"/>
                    <a:pt x="258" y="300"/>
                    <a:pt x="258" y="300"/>
                  </a:cubicBezTo>
                  <a:cubicBezTo>
                    <a:pt x="190" y="300"/>
                    <a:pt x="190" y="300"/>
                    <a:pt x="190" y="300"/>
                  </a:cubicBezTo>
                  <a:cubicBezTo>
                    <a:pt x="190" y="132"/>
                    <a:pt x="190" y="132"/>
                    <a:pt x="190" y="132"/>
                  </a:cubicBezTo>
                  <a:cubicBezTo>
                    <a:pt x="190" y="87"/>
                    <a:pt x="168" y="61"/>
                    <a:pt x="131" y="61"/>
                  </a:cubicBezTo>
                  <a:cubicBezTo>
                    <a:pt x="93" y="61"/>
                    <a:pt x="68" y="89"/>
                    <a:pt x="68" y="134"/>
                  </a:cubicBezTo>
                  <a:cubicBezTo>
                    <a:pt x="68" y="300"/>
                    <a:pt x="68" y="300"/>
                    <a:pt x="68" y="300"/>
                  </a:cubicBezTo>
                  <a:cubicBezTo>
                    <a:pt x="0" y="300"/>
                    <a:pt x="0" y="300"/>
                    <a:pt x="0" y="300"/>
                  </a:cubicBezTo>
                  <a:lnTo>
                    <a:pt x="0"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10">
              <a:extLst>
                <a:ext uri="{FF2B5EF4-FFF2-40B4-BE49-F238E27FC236}">
                  <a16:creationId xmlns:a16="http://schemas.microsoft.com/office/drawing/2014/main" xmlns="" id="{3B9F9A5D-BBCF-4D4E-BDA1-E2A0CAE36CEF}"/>
                </a:ext>
              </a:extLst>
            </p:cNvPr>
            <p:cNvSpPr>
              <a:spLocks noEditPoints="1"/>
            </p:cNvSpPr>
            <p:nvPr/>
          </p:nvSpPr>
          <p:spPr bwMode="auto">
            <a:xfrm>
              <a:off x="7156185" y="3281675"/>
              <a:ext cx="71397" cy="400615"/>
            </a:xfrm>
            <a:custGeom>
              <a:avLst/>
              <a:gdLst>
                <a:gd name="T0" fmla="*/ 4 w 126"/>
                <a:gd name="T1" fmla="*/ 193 h 707"/>
                <a:gd name="T2" fmla="*/ 122 w 126"/>
                <a:gd name="T3" fmla="*/ 193 h 707"/>
                <a:gd name="T4" fmla="*/ 122 w 126"/>
                <a:gd name="T5" fmla="*/ 707 h 707"/>
                <a:gd name="T6" fmla="*/ 4 w 126"/>
                <a:gd name="T7" fmla="*/ 707 h 707"/>
                <a:gd name="T8" fmla="*/ 4 w 126"/>
                <a:gd name="T9" fmla="*/ 193 h 707"/>
                <a:gd name="T10" fmla="*/ 0 w 126"/>
                <a:gd name="T11" fmla="*/ 0 h 707"/>
                <a:gd name="T12" fmla="*/ 126 w 126"/>
                <a:gd name="T13" fmla="*/ 0 h 707"/>
                <a:gd name="T14" fmla="*/ 126 w 126"/>
                <a:gd name="T15" fmla="*/ 114 h 707"/>
                <a:gd name="T16" fmla="*/ 0 w 126"/>
                <a:gd name="T17" fmla="*/ 114 h 707"/>
                <a:gd name="T18" fmla="*/ 0 w 126"/>
                <a:gd name="T19"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707">
                  <a:moveTo>
                    <a:pt x="4" y="193"/>
                  </a:moveTo>
                  <a:lnTo>
                    <a:pt x="122" y="193"/>
                  </a:lnTo>
                  <a:lnTo>
                    <a:pt x="122" y="707"/>
                  </a:lnTo>
                  <a:lnTo>
                    <a:pt x="4" y="707"/>
                  </a:lnTo>
                  <a:lnTo>
                    <a:pt x="4" y="193"/>
                  </a:lnTo>
                  <a:close/>
                  <a:moveTo>
                    <a:pt x="0" y="0"/>
                  </a:moveTo>
                  <a:lnTo>
                    <a:pt x="126" y="0"/>
                  </a:lnTo>
                  <a:lnTo>
                    <a:pt x="126" y="114"/>
                  </a:lnTo>
                  <a:lnTo>
                    <a:pt x="0" y="114"/>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11">
              <a:extLst>
                <a:ext uri="{FF2B5EF4-FFF2-40B4-BE49-F238E27FC236}">
                  <a16:creationId xmlns:a16="http://schemas.microsoft.com/office/drawing/2014/main" xmlns="" id="{3FDD17BA-A645-43E6-A01D-70BD564E5681}"/>
                </a:ext>
              </a:extLst>
            </p:cNvPr>
            <p:cNvSpPr>
              <a:spLocks noEditPoints="1"/>
            </p:cNvSpPr>
            <p:nvPr/>
          </p:nvSpPr>
          <p:spPr bwMode="auto">
            <a:xfrm>
              <a:off x="7276311" y="3384803"/>
              <a:ext cx="281620" cy="304283"/>
            </a:xfrm>
            <a:custGeom>
              <a:avLst/>
              <a:gdLst>
                <a:gd name="T0" fmla="*/ 218 w 285"/>
                <a:gd name="T1" fmla="*/ 132 h 307"/>
                <a:gd name="T2" fmla="*/ 144 w 285"/>
                <a:gd name="T3" fmla="*/ 55 h 307"/>
                <a:gd name="T4" fmla="*/ 67 w 285"/>
                <a:gd name="T5" fmla="*/ 132 h 307"/>
                <a:gd name="T6" fmla="*/ 218 w 285"/>
                <a:gd name="T7" fmla="*/ 132 h 307"/>
                <a:gd name="T8" fmla="*/ 0 w 285"/>
                <a:gd name="T9" fmla="*/ 154 h 307"/>
                <a:gd name="T10" fmla="*/ 0 w 285"/>
                <a:gd name="T11" fmla="*/ 153 h 307"/>
                <a:gd name="T12" fmla="*/ 144 w 285"/>
                <a:gd name="T13" fmla="*/ 0 h 307"/>
                <a:gd name="T14" fmla="*/ 285 w 285"/>
                <a:gd name="T15" fmla="*/ 158 h 307"/>
                <a:gd name="T16" fmla="*/ 284 w 285"/>
                <a:gd name="T17" fmla="*/ 177 h 307"/>
                <a:gd name="T18" fmla="*/ 68 w 285"/>
                <a:gd name="T19" fmla="*/ 177 h 307"/>
                <a:gd name="T20" fmla="*/ 152 w 285"/>
                <a:gd name="T21" fmla="*/ 252 h 307"/>
                <a:gd name="T22" fmla="*/ 232 w 285"/>
                <a:gd name="T23" fmla="*/ 217 h 307"/>
                <a:gd name="T24" fmla="*/ 272 w 285"/>
                <a:gd name="T25" fmla="*/ 252 h 307"/>
                <a:gd name="T26" fmla="*/ 151 w 285"/>
                <a:gd name="T27" fmla="*/ 307 h 307"/>
                <a:gd name="T28" fmla="*/ 0 w 285"/>
                <a:gd name="T29" fmla="*/ 15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307">
                  <a:moveTo>
                    <a:pt x="218" y="132"/>
                  </a:moveTo>
                  <a:cubicBezTo>
                    <a:pt x="214" y="89"/>
                    <a:pt x="188" y="55"/>
                    <a:pt x="144" y="55"/>
                  </a:cubicBezTo>
                  <a:cubicBezTo>
                    <a:pt x="102" y="55"/>
                    <a:pt x="73" y="87"/>
                    <a:pt x="67" y="132"/>
                  </a:cubicBezTo>
                  <a:lnTo>
                    <a:pt x="218" y="132"/>
                  </a:lnTo>
                  <a:close/>
                  <a:moveTo>
                    <a:pt x="0" y="154"/>
                  </a:moveTo>
                  <a:cubicBezTo>
                    <a:pt x="0" y="153"/>
                    <a:pt x="0" y="153"/>
                    <a:pt x="0" y="153"/>
                  </a:cubicBezTo>
                  <a:cubicBezTo>
                    <a:pt x="0" y="69"/>
                    <a:pt x="60" y="0"/>
                    <a:pt x="144" y="0"/>
                  </a:cubicBezTo>
                  <a:cubicBezTo>
                    <a:pt x="238" y="0"/>
                    <a:pt x="285" y="73"/>
                    <a:pt x="285" y="158"/>
                  </a:cubicBezTo>
                  <a:cubicBezTo>
                    <a:pt x="285" y="164"/>
                    <a:pt x="285" y="170"/>
                    <a:pt x="284" y="177"/>
                  </a:cubicBezTo>
                  <a:cubicBezTo>
                    <a:pt x="68" y="177"/>
                    <a:pt x="68" y="177"/>
                    <a:pt x="68" y="177"/>
                  </a:cubicBezTo>
                  <a:cubicBezTo>
                    <a:pt x="75" y="225"/>
                    <a:pt x="109" y="252"/>
                    <a:pt x="152" y="252"/>
                  </a:cubicBezTo>
                  <a:cubicBezTo>
                    <a:pt x="185" y="252"/>
                    <a:pt x="209" y="239"/>
                    <a:pt x="232" y="217"/>
                  </a:cubicBezTo>
                  <a:cubicBezTo>
                    <a:pt x="272" y="252"/>
                    <a:pt x="272" y="252"/>
                    <a:pt x="272" y="252"/>
                  </a:cubicBezTo>
                  <a:cubicBezTo>
                    <a:pt x="244" y="285"/>
                    <a:pt x="205" y="307"/>
                    <a:pt x="151" y="307"/>
                  </a:cubicBezTo>
                  <a:cubicBezTo>
                    <a:pt x="66" y="307"/>
                    <a:pt x="0" y="245"/>
                    <a:pt x="0" y="15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12">
              <a:extLst>
                <a:ext uri="{FF2B5EF4-FFF2-40B4-BE49-F238E27FC236}">
                  <a16:creationId xmlns:a16="http://schemas.microsoft.com/office/drawing/2014/main" xmlns="" id="{D4E3C787-1802-40BA-ACA7-A728D5718AE5}"/>
                </a:ext>
              </a:extLst>
            </p:cNvPr>
            <p:cNvSpPr>
              <a:spLocks/>
            </p:cNvSpPr>
            <p:nvPr/>
          </p:nvSpPr>
          <p:spPr bwMode="auto">
            <a:xfrm>
              <a:off x="7605531" y="3383103"/>
              <a:ext cx="169424" cy="299187"/>
            </a:xfrm>
            <a:custGeom>
              <a:avLst/>
              <a:gdLst>
                <a:gd name="T0" fmla="*/ 0 w 171"/>
                <a:gd name="T1" fmla="*/ 8 h 302"/>
                <a:gd name="T2" fmla="*/ 67 w 171"/>
                <a:gd name="T3" fmla="*/ 8 h 302"/>
                <a:gd name="T4" fmla="*/ 67 w 171"/>
                <a:gd name="T5" fmla="*/ 74 h 302"/>
                <a:gd name="T6" fmla="*/ 171 w 171"/>
                <a:gd name="T7" fmla="*/ 2 h 302"/>
                <a:gd name="T8" fmla="*/ 171 w 171"/>
                <a:gd name="T9" fmla="*/ 74 h 302"/>
                <a:gd name="T10" fmla="*/ 168 w 171"/>
                <a:gd name="T11" fmla="*/ 74 h 302"/>
                <a:gd name="T12" fmla="*/ 67 w 171"/>
                <a:gd name="T13" fmla="*/ 190 h 302"/>
                <a:gd name="T14" fmla="*/ 67 w 171"/>
                <a:gd name="T15" fmla="*/ 302 h 302"/>
                <a:gd name="T16" fmla="*/ 0 w 171"/>
                <a:gd name="T17" fmla="*/ 302 h 302"/>
                <a:gd name="T18" fmla="*/ 0 w 171"/>
                <a:gd name="T19" fmla="*/ 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02">
                  <a:moveTo>
                    <a:pt x="0" y="8"/>
                  </a:moveTo>
                  <a:cubicBezTo>
                    <a:pt x="67" y="8"/>
                    <a:pt x="67" y="8"/>
                    <a:pt x="67" y="8"/>
                  </a:cubicBezTo>
                  <a:cubicBezTo>
                    <a:pt x="67" y="74"/>
                    <a:pt x="67" y="74"/>
                    <a:pt x="67" y="74"/>
                  </a:cubicBezTo>
                  <a:cubicBezTo>
                    <a:pt x="86" y="30"/>
                    <a:pt x="120" y="0"/>
                    <a:pt x="171" y="2"/>
                  </a:cubicBezTo>
                  <a:cubicBezTo>
                    <a:pt x="171" y="74"/>
                    <a:pt x="171" y="74"/>
                    <a:pt x="171" y="74"/>
                  </a:cubicBezTo>
                  <a:cubicBezTo>
                    <a:pt x="168" y="74"/>
                    <a:pt x="168" y="74"/>
                    <a:pt x="168" y="74"/>
                  </a:cubicBezTo>
                  <a:cubicBezTo>
                    <a:pt x="108" y="74"/>
                    <a:pt x="67" y="112"/>
                    <a:pt x="67" y="190"/>
                  </a:cubicBezTo>
                  <a:cubicBezTo>
                    <a:pt x="67" y="302"/>
                    <a:pt x="67" y="302"/>
                    <a:pt x="67" y="302"/>
                  </a:cubicBezTo>
                  <a:cubicBezTo>
                    <a:pt x="0" y="302"/>
                    <a:pt x="0" y="302"/>
                    <a:pt x="0" y="302"/>
                  </a:cubicBezTo>
                  <a:lnTo>
                    <a:pt x="0" y="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13">
              <a:extLst>
                <a:ext uri="{FF2B5EF4-FFF2-40B4-BE49-F238E27FC236}">
                  <a16:creationId xmlns:a16="http://schemas.microsoft.com/office/drawing/2014/main" xmlns="" id="{E896021F-93FD-4A25-9DDA-D404B13CAE2F}"/>
                </a:ext>
              </a:extLst>
            </p:cNvPr>
            <p:cNvSpPr>
              <a:spLocks noEditPoints="1"/>
            </p:cNvSpPr>
            <p:nvPr/>
          </p:nvSpPr>
          <p:spPr bwMode="auto">
            <a:xfrm>
              <a:off x="5776982" y="3819983"/>
              <a:ext cx="339418" cy="401180"/>
            </a:xfrm>
            <a:custGeom>
              <a:avLst/>
              <a:gdLst>
                <a:gd name="T0" fmla="*/ 216 w 343"/>
                <a:gd name="T1" fmla="*/ 87 h 405"/>
                <a:gd name="T2" fmla="*/ 216 w 343"/>
                <a:gd name="T3" fmla="*/ 86 h 405"/>
                <a:gd name="T4" fmla="*/ 154 w 343"/>
                <a:gd name="T5" fmla="*/ 25 h 405"/>
                <a:gd name="T6" fmla="*/ 87 w 343"/>
                <a:gd name="T7" fmla="*/ 88 h 405"/>
                <a:gd name="T8" fmla="*/ 87 w 343"/>
                <a:gd name="T9" fmla="*/ 89 h 405"/>
                <a:gd name="T10" fmla="*/ 132 w 343"/>
                <a:gd name="T11" fmla="*/ 169 h 405"/>
                <a:gd name="T12" fmla="*/ 216 w 343"/>
                <a:gd name="T13" fmla="*/ 87 h 405"/>
                <a:gd name="T14" fmla="*/ 234 w 343"/>
                <a:gd name="T15" fmla="*/ 317 h 405"/>
                <a:gd name="T16" fmla="*/ 118 w 343"/>
                <a:gd name="T17" fmla="*/ 197 h 405"/>
                <a:gd name="T18" fmla="*/ 29 w 343"/>
                <a:gd name="T19" fmla="*/ 293 h 405"/>
                <a:gd name="T20" fmla="*/ 29 w 343"/>
                <a:gd name="T21" fmla="*/ 294 h 405"/>
                <a:gd name="T22" fmla="*/ 121 w 343"/>
                <a:gd name="T23" fmla="*/ 378 h 405"/>
                <a:gd name="T24" fmla="*/ 234 w 343"/>
                <a:gd name="T25" fmla="*/ 317 h 405"/>
                <a:gd name="T26" fmla="*/ 252 w 343"/>
                <a:gd name="T27" fmla="*/ 336 h 405"/>
                <a:gd name="T28" fmla="*/ 120 w 343"/>
                <a:gd name="T29" fmla="*/ 403 h 405"/>
                <a:gd name="T30" fmla="*/ 0 w 343"/>
                <a:gd name="T31" fmla="*/ 295 h 405"/>
                <a:gd name="T32" fmla="*/ 0 w 343"/>
                <a:gd name="T33" fmla="*/ 294 h 405"/>
                <a:gd name="T34" fmla="*/ 101 w 343"/>
                <a:gd name="T35" fmla="*/ 179 h 405"/>
                <a:gd name="T36" fmla="*/ 58 w 343"/>
                <a:gd name="T37" fmla="*/ 90 h 405"/>
                <a:gd name="T38" fmla="*/ 58 w 343"/>
                <a:gd name="T39" fmla="*/ 89 h 405"/>
                <a:gd name="T40" fmla="*/ 155 w 343"/>
                <a:gd name="T41" fmla="*/ 0 h 405"/>
                <a:gd name="T42" fmla="*/ 245 w 343"/>
                <a:gd name="T43" fmla="*/ 85 h 405"/>
                <a:gd name="T44" fmla="*/ 245 w 343"/>
                <a:gd name="T45" fmla="*/ 86 h 405"/>
                <a:gd name="T46" fmla="*/ 149 w 343"/>
                <a:gd name="T47" fmla="*/ 187 h 405"/>
                <a:gd name="T48" fmla="*/ 252 w 343"/>
                <a:gd name="T49" fmla="*/ 293 h 405"/>
                <a:gd name="T50" fmla="*/ 302 w 343"/>
                <a:gd name="T51" fmla="*/ 198 h 405"/>
                <a:gd name="T52" fmla="*/ 329 w 343"/>
                <a:gd name="T53" fmla="*/ 208 h 405"/>
                <a:gd name="T54" fmla="*/ 271 w 343"/>
                <a:gd name="T55" fmla="*/ 312 h 405"/>
                <a:gd name="T56" fmla="*/ 343 w 343"/>
                <a:gd name="T57" fmla="*/ 386 h 405"/>
                <a:gd name="T58" fmla="*/ 320 w 343"/>
                <a:gd name="T59" fmla="*/ 405 h 405"/>
                <a:gd name="T60" fmla="*/ 252 w 343"/>
                <a:gd name="T61" fmla="*/ 336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3" h="405">
                  <a:moveTo>
                    <a:pt x="216" y="87"/>
                  </a:moveTo>
                  <a:cubicBezTo>
                    <a:pt x="216" y="86"/>
                    <a:pt x="216" y="86"/>
                    <a:pt x="216" y="86"/>
                  </a:cubicBezTo>
                  <a:cubicBezTo>
                    <a:pt x="216" y="52"/>
                    <a:pt x="189" y="25"/>
                    <a:pt x="154" y="25"/>
                  </a:cubicBezTo>
                  <a:cubicBezTo>
                    <a:pt x="114" y="25"/>
                    <a:pt x="87" y="53"/>
                    <a:pt x="87" y="88"/>
                  </a:cubicBezTo>
                  <a:cubicBezTo>
                    <a:pt x="87" y="89"/>
                    <a:pt x="87" y="89"/>
                    <a:pt x="87" y="89"/>
                  </a:cubicBezTo>
                  <a:cubicBezTo>
                    <a:pt x="87" y="114"/>
                    <a:pt x="97" y="133"/>
                    <a:pt x="132" y="169"/>
                  </a:cubicBezTo>
                  <a:cubicBezTo>
                    <a:pt x="188" y="152"/>
                    <a:pt x="216" y="124"/>
                    <a:pt x="216" y="87"/>
                  </a:cubicBezTo>
                  <a:moveTo>
                    <a:pt x="234" y="317"/>
                  </a:moveTo>
                  <a:cubicBezTo>
                    <a:pt x="118" y="197"/>
                    <a:pt x="118" y="197"/>
                    <a:pt x="118" y="197"/>
                  </a:cubicBezTo>
                  <a:cubicBezTo>
                    <a:pt x="56" y="219"/>
                    <a:pt x="29" y="255"/>
                    <a:pt x="29" y="293"/>
                  </a:cubicBezTo>
                  <a:cubicBezTo>
                    <a:pt x="29" y="294"/>
                    <a:pt x="29" y="294"/>
                    <a:pt x="29" y="294"/>
                  </a:cubicBezTo>
                  <a:cubicBezTo>
                    <a:pt x="29" y="341"/>
                    <a:pt x="67" y="378"/>
                    <a:pt x="121" y="378"/>
                  </a:cubicBezTo>
                  <a:cubicBezTo>
                    <a:pt x="164" y="378"/>
                    <a:pt x="202" y="355"/>
                    <a:pt x="234" y="317"/>
                  </a:cubicBezTo>
                  <a:moveTo>
                    <a:pt x="252" y="336"/>
                  </a:moveTo>
                  <a:cubicBezTo>
                    <a:pt x="215" y="379"/>
                    <a:pt x="172" y="403"/>
                    <a:pt x="120" y="403"/>
                  </a:cubicBezTo>
                  <a:cubicBezTo>
                    <a:pt x="51" y="403"/>
                    <a:pt x="0" y="359"/>
                    <a:pt x="0" y="295"/>
                  </a:cubicBezTo>
                  <a:cubicBezTo>
                    <a:pt x="0" y="294"/>
                    <a:pt x="0" y="294"/>
                    <a:pt x="0" y="294"/>
                  </a:cubicBezTo>
                  <a:cubicBezTo>
                    <a:pt x="0" y="241"/>
                    <a:pt x="37" y="203"/>
                    <a:pt x="101" y="179"/>
                  </a:cubicBezTo>
                  <a:cubicBezTo>
                    <a:pt x="72" y="147"/>
                    <a:pt x="58" y="123"/>
                    <a:pt x="58" y="90"/>
                  </a:cubicBezTo>
                  <a:cubicBezTo>
                    <a:pt x="58" y="89"/>
                    <a:pt x="58" y="89"/>
                    <a:pt x="58" y="89"/>
                  </a:cubicBezTo>
                  <a:cubicBezTo>
                    <a:pt x="58" y="39"/>
                    <a:pt x="98" y="0"/>
                    <a:pt x="155" y="0"/>
                  </a:cubicBezTo>
                  <a:cubicBezTo>
                    <a:pt x="206" y="0"/>
                    <a:pt x="245" y="38"/>
                    <a:pt x="245" y="85"/>
                  </a:cubicBezTo>
                  <a:cubicBezTo>
                    <a:pt x="245" y="86"/>
                    <a:pt x="245" y="86"/>
                    <a:pt x="245" y="86"/>
                  </a:cubicBezTo>
                  <a:cubicBezTo>
                    <a:pt x="245" y="135"/>
                    <a:pt x="209" y="167"/>
                    <a:pt x="149" y="187"/>
                  </a:cubicBezTo>
                  <a:cubicBezTo>
                    <a:pt x="252" y="293"/>
                    <a:pt x="252" y="293"/>
                    <a:pt x="252" y="293"/>
                  </a:cubicBezTo>
                  <a:cubicBezTo>
                    <a:pt x="271" y="266"/>
                    <a:pt x="287" y="234"/>
                    <a:pt x="302" y="198"/>
                  </a:cubicBezTo>
                  <a:cubicBezTo>
                    <a:pt x="329" y="208"/>
                    <a:pt x="329" y="208"/>
                    <a:pt x="329" y="208"/>
                  </a:cubicBezTo>
                  <a:cubicBezTo>
                    <a:pt x="311" y="249"/>
                    <a:pt x="292" y="284"/>
                    <a:pt x="271" y="312"/>
                  </a:cubicBezTo>
                  <a:cubicBezTo>
                    <a:pt x="343" y="386"/>
                    <a:pt x="343" y="386"/>
                    <a:pt x="343" y="386"/>
                  </a:cubicBezTo>
                  <a:cubicBezTo>
                    <a:pt x="320" y="405"/>
                    <a:pt x="320" y="405"/>
                    <a:pt x="320" y="405"/>
                  </a:cubicBezTo>
                  <a:lnTo>
                    <a:pt x="252" y="3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14">
              <a:extLst>
                <a:ext uri="{FF2B5EF4-FFF2-40B4-BE49-F238E27FC236}">
                  <a16:creationId xmlns:a16="http://schemas.microsoft.com/office/drawing/2014/main" xmlns="" id="{3C117EB6-AA2B-4F5E-9884-074329BDE57F}"/>
                </a:ext>
              </a:extLst>
            </p:cNvPr>
            <p:cNvSpPr>
              <a:spLocks/>
            </p:cNvSpPr>
            <p:nvPr/>
          </p:nvSpPr>
          <p:spPr bwMode="auto">
            <a:xfrm>
              <a:off x="6291493" y="3819983"/>
              <a:ext cx="353017" cy="400047"/>
            </a:xfrm>
            <a:custGeom>
              <a:avLst/>
              <a:gdLst>
                <a:gd name="T0" fmla="*/ 0 w 357"/>
                <a:gd name="T1" fmla="*/ 203 h 404"/>
                <a:gd name="T2" fmla="*/ 0 w 357"/>
                <a:gd name="T3" fmla="*/ 202 h 404"/>
                <a:gd name="T4" fmla="*/ 201 w 357"/>
                <a:gd name="T5" fmla="*/ 0 h 404"/>
                <a:gd name="T6" fmla="*/ 354 w 357"/>
                <a:gd name="T7" fmla="*/ 61 h 404"/>
                <a:gd name="T8" fmla="*/ 310 w 357"/>
                <a:gd name="T9" fmla="*/ 112 h 404"/>
                <a:gd name="T10" fmla="*/ 201 w 357"/>
                <a:gd name="T11" fmla="*/ 63 h 404"/>
                <a:gd name="T12" fmla="*/ 72 w 357"/>
                <a:gd name="T13" fmla="*/ 201 h 404"/>
                <a:gd name="T14" fmla="*/ 72 w 357"/>
                <a:gd name="T15" fmla="*/ 202 h 404"/>
                <a:gd name="T16" fmla="*/ 201 w 357"/>
                <a:gd name="T17" fmla="*/ 341 h 404"/>
                <a:gd name="T18" fmla="*/ 313 w 357"/>
                <a:gd name="T19" fmla="*/ 290 h 404"/>
                <a:gd name="T20" fmla="*/ 357 w 357"/>
                <a:gd name="T21" fmla="*/ 335 h 404"/>
                <a:gd name="T22" fmla="*/ 199 w 357"/>
                <a:gd name="T23" fmla="*/ 404 h 404"/>
                <a:gd name="T24" fmla="*/ 0 w 357"/>
                <a:gd name="T25" fmla="*/ 20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404">
                  <a:moveTo>
                    <a:pt x="0" y="203"/>
                  </a:moveTo>
                  <a:cubicBezTo>
                    <a:pt x="0" y="202"/>
                    <a:pt x="0" y="202"/>
                    <a:pt x="0" y="202"/>
                  </a:cubicBezTo>
                  <a:cubicBezTo>
                    <a:pt x="0" y="91"/>
                    <a:pt x="83" y="0"/>
                    <a:pt x="201" y="0"/>
                  </a:cubicBezTo>
                  <a:cubicBezTo>
                    <a:pt x="273" y="0"/>
                    <a:pt x="317" y="26"/>
                    <a:pt x="354" y="61"/>
                  </a:cubicBezTo>
                  <a:cubicBezTo>
                    <a:pt x="310" y="112"/>
                    <a:pt x="310" y="112"/>
                    <a:pt x="310" y="112"/>
                  </a:cubicBezTo>
                  <a:cubicBezTo>
                    <a:pt x="279" y="83"/>
                    <a:pt x="245" y="63"/>
                    <a:pt x="201" y="63"/>
                  </a:cubicBezTo>
                  <a:cubicBezTo>
                    <a:pt x="127" y="63"/>
                    <a:pt x="72" y="125"/>
                    <a:pt x="72" y="201"/>
                  </a:cubicBezTo>
                  <a:cubicBezTo>
                    <a:pt x="72" y="202"/>
                    <a:pt x="72" y="202"/>
                    <a:pt x="72" y="202"/>
                  </a:cubicBezTo>
                  <a:cubicBezTo>
                    <a:pt x="72" y="279"/>
                    <a:pt x="126" y="341"/>
                    <a:pt x="201" y="341"/>
                  </a:cubicBezTo>
                  <a:cubicBezTo>
                    <a:pt x="249" y="341"/>
                    <a:pt x="280" y="322"/>
                    <a:pt x="313" y="290"/>
                  </a:cubicBezTo>
                  <a:cubicBezTo>
                    <a:pt x="357" y="335"/>
                    <a:pt x="357" y="335"/>
                    <a:pt x="357" y="335"/>
                  </a:cubicBezTo>
                  <a:cubicBezTo>
                    <a:pt x="316" y="378"/>
                    <a:pt x="272" y="404"/>
                    <a:pt x="199" y="404"/>
                  </a:cubicBezTo>
                  <a:cubicBezTo>
                    <a:pt x="85" y="404"/>
                    <a:pt x="0" y="316"/>
                    <a:pt x="0" y="203"/>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15">
              <a:extLst>
                <a:ext uri="{FF2B5EF4-FFF2-40B4-BE49-F238E27FC236}">
                  <a16:creationId xmlns:a16="http://schemas.microsoft.com/office/drawing/2014/main" xmlns="" id="{B950DE6B-6B27-4A1C-ACED-C615D7674B83}"/>
                </a:ext>
              </a:extLst>
            </p:cNvPr>
            <p:cNvSpPr>
              <a:spLocks noEditPoints="1"/>
            </p:cNvSpPr>
            <p:nvPr/>
          </p:nvSpPr>
          <p:spPr bwMode="auto">
            <a:xfrm>
              <a:off x="6668306" y="3918010"/>
              <a:ext cx="263487" cy="302020"/>
            </a:xfrm>
            <a:custGeom>
              <a:avLst/>
              <a:gdLst>
                <a:gd name="T0" fmla="*/ 202 w 266"/>
                <a:gd name="T1" fmla="*/ 193 h 305"/>
                <a:gd name="T2" fmla="*/ 202 w 266"/>
                <a:gd name="T3" fmla="*/ 173 h 305"/>
                <a:gd name="T4" fmla="*/ 135 w 266"/>
                <a:gd name="T5" fmla="*/ 161 h 305"/>
                <a:gd name="T6" fmla="*/ 66 w 266"/>
                <a:gd name="T7" fmla="*/ 210 h 305"/>
                <a:gd name="T8" fmla="*/ 66 w 266"/>
                <a:gd name="T9" fmla="*/ 211 h 305"/>
                <a:gd name="T10" fmla="*/ 123 w 266"/>
                <a:gd name="T11" fmla="*/ 256 h 305"/>
                <a:gd name="T12" fmla="*/ 202 w 266"/>
                <a:gd name="T13" fmla="*/ 193 h 305"/>
                <a:gd name="T14" fmla="*/ 0 w 266"/>
                <a:gd name="T15" fmla="*/ 214 h 305"/>
                <a:gd name="T16" fmla="*/ 0 w 266"/>
                <a:gd name="T17" fmla="*/ 213 h 305"/>
                <a:gd name="T18" fmla="*/ 122 w 266"/>
                <a:gd name="T19" fmla="*/ 118 h 305"/>
                <a:gd name="T20" fmla="*/ 201 w 266"/>
                <a:gd name="T21" fmla="*/ 130 h 305"/>
                <a:gd name="T22" fmla="*/ 201 w 266"/>
                <a:gd name="T23" fmla="*/ 123 h 305"/>
                <a:gd name="T24" fmla="*/ 128 w 266"/>
                <a:gd name="T25" fmla="*/ 59 h 305"/>
                <a:gd name="T26" fmla="*/ 44 w 266"/>
                <a:gd name="T27" fmla="*/ 77 h 305"/>
                <a:gd name="T28" fmla="*/ 26 w 266"/>
                <a:gd name="T29" fmla="*/ 24 h 305"/>
                <a:gd name="T30" fmla="*/ 137 w 266"/>
                <a:gd name="T31" fmla="*/ 0 h 305"/>
                <a:gd name="T32" fmla="*/ 234 w 266"/>
                <a:gd name="T33" fmla="*/ 33 h 305"/>
                <a:gd name="T34" fmla="*/ 266 w 266"/>
                <a:gd name="T35" fmla="*/ 124 h 305"/>
                <a:gd name="T36" fmla="*/ 266 w 266"/>
                <a:gd name="T37" fmla="*/ 299 h 305"/>
                <a:gd name="T38" fmla="*/ 200 w 266"/>
                <a:gd name="T39" fmla="*/ 299 h 305"/>
                <a:gd name="T40" fmla="*/ 200 w 266"/>
                <a:gd name="T41" fmla="*/ 262 h 305"/>
                <a:gd name="T42" fmla="*/ 104 w 266"/>
                <a:gd name="T43" fmla="*/ 305 h 305"/>
                <a:gd name="T44" fmla="*/ 0 w 266"/>
                <a:gd name="T45" fmla="*/ 21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305">
                  <a:moveTo>
                    <a:pt x="202" y="193"/>
                  </a:moveTo>
                  <a:cubicBezTo>
                    <a:pt x="202" y="173"/>
                    <a:pt x="202" y="173"/>
                    <a:pt x="202" y="173"/>
                  </a:cubicBezTo>
                  <a:cubicBezTo>
                    <a:pt x="185" y="166"/>
                    <a:pt x="162" y="161"/>
                    <a:pt x="135" y="161"/>
                  </a:cubicBezTo>
                  <a:cubicBezTo>
                    <a:pt x="91" y="161"/>
                    <a:pt x="66" y="179"/>
                    <a:pt x="66" y="210"/>
                  </a:cubicBezTo>
                  <a:cubicBezTo>
                    <a:pt x="66" y="211"/>
                    <a:pt x="66" y="211"/>
                    <a:pt x="66" y="211"/>
                  </a:cubicBezTo>
                  <a:cubicBezTo>
                    <a:pt x="66" y="239"/>
                    <a:pt x="91" y="256"/>
                    <a:pt x="123" y="256"/>
                  </a:cubicBezTo>
                  <a:cubicBezTo>
                    <a:pt x="168" y="256"/>
                    <a:pt x="202" y="230"/>
                    <a:pt x="202" y="193"/>
                  </a:cubicBezTo>
                  <a:moveTo>
                    <a:pt x="0" y="214"/>
                  </a:moveTo>
                  <a:cubicBezTo>
                    <a:pt x="0" y="213"/>
                    <a:pt x="0" y="213"/>
                    <a:pt x="0" y="213"/>
                  </a:cubicBezTo>
                  <a:cubicBezTo>
                    <a:pt x="0" y="149"/>
                    <a:pt x="50" y="118"/>
                    <a:pt x="122" y="118"/>
                  </a:cubicBezTo>
                  <a:cubicBezTo>
                    <a:pt x="155" y="118"/>
                    <a:pt x="178" y="123"/>
                    <a:pt x="201" y="130"/>
                  </a:cubicBezTo>
                  <a:cubicBezTo>
                    <a:pt x="201" y="123"/>
                    <a:pt x="201" y="123"/>
                    <a:pt x="201" y="123"/>
                  </a:cubicBezTo>
                  <a:cubicBezTo>
                    <a:pt x="201" y="81"/>
                    <a:pt x="175" y="59"/>
                    <a:pt x="128" y="59"/>
                  </a:cubicBezTo>
                  <a:cubicBezTo>
                    <a:pt x="95" y="59"/>
                    <a:pt x="70" y="66"/>
                    <a:pt x="44" y="77"/>
                  </a:cubicBezTo>
                  <a:cubicBezTo>
                    <a:pt x="26" y="24"/>
                    <a:pt x="26" y="24"/>
                    <a:pt x="26" y="24"/>
                  </a:cubicBezTo>
                  <a:cubicBezTo>
                    <a:pt x="58" y="10"/>
                    <a:pt x="90" y="0"/>
                    <a:pt x="137" y="0"/>
                  </a:cubicBezTo>
                  <a:cubicBezTo>
                    <a:pt x="181" y="0"/>
                    <a:pt x="214" y="12"/>
                    <a:pt x="234" y="33"/>
                  </a:cubicBezTo>
                  <a:cubicBezTo>
                    <a:pt x="256" y="54"/>
                    <a:pt x="266" y="85"/>
                    <a:pt x="266" y="124"/>
                  </a:cubicBezTo>
                  <a:cubicBezTo>
                    <a:pt x="266" y="299"/>
                    <a:pt x="266" y="299"/>
                    <a:pt x="266" y="299"/>
                  </a:cubicBezTo>
                  <a:cubicBezTo>
                    <a:pt x="200" y="299"/>
                    <a:pt x="200" y="299"/>
                    <a:pt x="200" y="299"/>
                  </a:cubicBezTo>
                  <a:cubicBezTo>
                    <a:pt x="200" y="262"/>
                    <a:pt x="200" y="262"/>
                    <a:pt x="200" y="262"/>
                  </a:cubicBezTo>
                  <a:cubicBezTo>
                    <a:pt x="180" y="286"/>
                    <a:pt x="149" y="305"/>
                    <a:pt x="104" y="305"/>
                  </a:cubicBezTo>
                  <a:cubicBezTo>
                    <a:pt x="49" y="305"/>
                    <a:pt x="0" y="273"/>
                    <a:pt x="0" y="21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16">
              <a:extLst>
                <a:ext uri="{FF2B5EF4-FFF2-40B4-BE49-F238E27FC236}">
                  <a16:creationId xmlns:a16="http://schemas.microsoft.com/office/drawing/2014/main" xmlns="" id="{55D4F2BC-E44A-467E-9BEB-88D00A5A41D9}"/>
                </a:ext>
              </a:extLst>
            </p:cNvPr>
            <p:cNvSpPr>
              <a:spLocks noEditPoints="1"/>
            </p:cNvSpPr>
            <p:nvPr/>
          </p:nvSpPr>
          <p:spPr bwMode="auto">
            <a:xfrm>
              <a:off x="6991293" y="3809783"/>
              <a:ext cx="301453" cy="410248"/>
            </a:xfrm>
            <a:custGeom>
              <a:avLst/>
              <a:gdLst>
                <a:gd name="T0" fmla="*/ 236 w 305"/>
                <a:gd name="T1" fmla="*/ 261 h 414"/>
                <a:gd name="T2" fmla="*/ 236 w 305"/>
                <a:gd name="T3" fmla="*/ 260 h 414"/>
                <a:gd name="T4" fmla="*/ 152 w 305"/>
                <a:gd name="T5" fmla="*/ 165 h 414"/>
                <a:gd name="T6" fmla="*/ 66 w 305"/>
                <a:gd name="T7" fmla="*/ 260 h 414"/>
                <a:gd name="T8" fmla="*/ 66 w 305"/>
                <a:gd name="T9" fmla="*/ 261 h 414"/>
                <a:gd name="T10" fmla="*/ 152 w 305"/>
                <a:gd name="T11" fmla="*/ 355 h 414"/>
                <a:gd name="T12" fmla="*/ 236 w 305"/>
                <a:gd name="T13" fmla="*/ 261 h 414"/>
                <a:gd name="T14" fmla="*/ 68 w 305"/>
                <a:gd name="T15" fmla="*/ 362 h 414"/>
                <a:gd name="T16" fmla="*/ 68 w 305"/>
                <a:gd name="T17" fmla="*/ 408 h 414"/>
                <a:gd name="T18" fmla="*/ 0 w 305"/>
                <a:gd name="T19" fmla="*/ 408 h 414"/>
                <a:gd name="T20" fmla="*/ 0 w 305"/>
                <a:gd name="T21" fmla="*/ 0 h 414"/>
                <a:gd name="T22" fmla="*/ 68 w 305"/>
                <a:gd name="T23" fmla="*/ 0 h 414"/>
                <a:gd name="T24" fmla="*/ 68 w 305"/>
                <a:gd name="T25" fmla="*/ 162 h 414"/>
                <a:gd name="T26" fmla="*/ 168 w 305"/>
                <a:gd name="T27" fmla="*/ 107 h 414"/>
                <a:gd name="T28" fmla="*/ 305 w 305"/>
                <a:gd name="T29" fmla="*/ 260 h 414"/>
                <a:gd name="T30" fmla="*/ 305 w 305"/>
                <a:gd name="T31" fmla="*/ 261 h 414"/>
                <a:gd name="T32" fmla="*/ 168 w 305"/>
                <a:gd name="T33" fmla="*/ 414 h 414"/>
                <a:gd name="T34" fmla="*/ 68 w 305"/>
                <a:gd name="T35" fmla="*/ 36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414">
                  <a:moveTo>
                    <a:pt x="236" y="261"/>
                  </a:moveTo>
                  <a:cubicBezTo>
                    <a:pt x="236" y="260"/>
                    <a:pt x="236" y="260"/>
                    <a:pt x="236" y="260"/>
                  </a:cubicBezTo>
                  <a:cubicBezTo>
                    <a:pt x="236" y="203"/>
                    <a:pt x="198" y="165"/>
                    <a:pt x="152" y="165"/>
                  </a:cubicBezTo>
                  <a:cubicBezTo>
                    <a:pt x="106" y="165"/>
                    <a:pt x="66" y="203"/>
                    <a:pt x="66" y="260"/>
                  </a:cubicBezTo>
                  <a:cubicBezTo>
                    <a:pt x="66" y="261"/>
                    <a:pt x="66" y="261"/>
                    <a:pt x="66" y="261"/>
                  </a:cubicBezTo>
                  <a:cubicBezTo>
                    <a:pt x="66" y="317"/>
                    <a:pt x="106" y="355"/>
                    <a:pt x="152" y="355"/>
                  </a:cubicBezTo>
                  <a:cubicBezTo>
                    <a:pt x="198" y="355"/>
                    <a:pt x="236" y="319"/>
                    <a:pt x="236" y="261"/>
                  </a:cubicBezTo>
                  <a:moveTo>
                    <a:pt x="68" y="362"/>
                  </a:moveTo>
                  <a:cubicBezTo>
                    <a:pt x="68" y="408"/>
                    <a:pt x="68" y="408"/>
                    <a:pt x="68" y="408"/>
                  </a:cubicBezTo>
                  <a:cubicBezTo>
                    <a:pt x="0" y="408"/>
                    <a:pt x="0" y="408"/>
                    <a:pt x="0" y="408"/>
                  </a:cubicBezTo>
                  <a:cubicBezTo>
                    <a:pt x="0" y="0"/>
                    <a:pt x="0" y="0"/>
                    <a:pt x="0" y="0"/>
                  </a:cubicBezTo>
                  <a:cubicBezTo>
                    <a:pt x="68" y="0"/>
                    <a:pt x="68" y="0"/>
                    <a:pt x="68" y="0"/>
                  </a:cubicBezTo>
                  <a:cubicBezTo>
                    <a:pt x="68" y="162"/>
                    <a:pt x="68" y="162"/>
                    <a:pt x="68" y="162"/>
                  </a:cubicBezTo>
                  <a:cubicBezTo>
                    <a:pt x="90" y="131"/>
                    <a:pt x="120" y="107"/>
                    <a:pt x="168" y="107"/>
                  </a:cubicBezTo>
                  <a:cubicBezTo>
                    <a:pt x="237" y="107"/>
                    <a:pt x="305" y="162"/>
                    <a:pt x="305" y="260"/>
                  </a:cubicBezTo>
                  <a:cubicBezTo>
                    <a:pt x="305" y="261"/>
                    <a:pt x="305" y="261"/>
                    <a:pt x="305" y="261"/>
                  </a:cubicBezTo>
                  <a:cubicBezTo>
                    <a:pt x="305" y="359"/>
                    <a:pt x="238" y="414"/>
                    <a:pt x="168" y="414"/>
                  </a:cubicBezTo>
                  <a:cubicBezTo>
                    <a:pt x="119" y="414"/>
                    <a:pt x="88" y="389"/>
                    <a:pt x="68" y="36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7">
              <a:extLst>
                <a:ext uri="{FF2B5EF4-FFF2-40B4-BE49-F238E27FC236}">
                  <a16:creationId xmlns:a16="http://schemas.microsoft.com/office/drawing/2014/main" xmlns="" id="{44549008-EED4-469E-8E5F-377A7A979E2F}"/>
                </a:ext>
              </a:extLst>
            </p:cNvPr>
            <p:cNvSpPr>
              <a:spLocks noEditPoints="1"/>
            </p:cNvSpPr>
            <p:nvPr/>
          </p:nvSpPr>
          <p:spPr bwMode="auto">
            <a:xfrm>
              <a:off x="7342612" y="3813751"/>
              <a:ext cx="71965" cy="400615"/>
            </a:xfrm>
            <a:custGeom>
              <a:avLst/>
              <a:gdLst>
                <a:gd name="T0" fmla="*/ 5 w 127"/>
                <a:gd name="T1" fmla="*/ 191 h 707"/>
                <a:gd name="T2" fmla="*/ 122 w 127"/>
                <a:gd name="T3" fmla="*/ 191 h 707"/>
                <a:gd name="T4" fmla="*/ 122 w 127"/>
                <a:gd name="T5" fmla="*/ 707 h 707"/>
                <a:gd name="T6" fmla="*/ 5 w 127"/>
                <a:gd name="T7" fmla="*/ 707 h 707"/>
                <a:gd name="T8" fmla="*/ 5 w 127"/>
                <a:gd name="T9" fmla="*/ 191 h 707"/>
                <a:gd name="T10" fmla="*/ 0 w 127"/>
                <a:gd name="T11" fmla="*/ 0 h 707"/>
                <a:gd name="T12" fmla="*/ 127 w 127"/>
                <a:gd name="T13" fmla="*/ 0 h 707"/>
                <a:gd name="T14" fmla="*/ 127 w 127"/>
                <a:gd name="T15" fmla="*/ 112 h 707"/>
                <a:gd name="T16" fmla="*/ 0 w 127"/>
                <a:gd name="T17" fmla="*/ 112 h 707"/>
                <a:gd name="T18" fmla="*/ 0 w 127"/>
                <a:gd name="T19"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707">
                  <a:moveTo>
                    <a:pt x="5" y="191"/>
                  </a:moveTo>
                  <a:lnTo>
                    <a:pt x="122" y="191"/>
                  </a:lnTo>
                  <a:lnTo>
                    <a:pt x="122" y="707"/>
                  </a:lnTo>
                  <a:lnTo>
                    <a:pt x="5" y="707"/>
                  </a:lnTo>
                  <a:lnTo>
                    <a:pt x="5" y="191"/>
                  </a:lnTo>
                  <a:close/>
                  <a:moveTo>
                    <a:pt x="0" y="0"/>
                  </a:moveTo>
                  <a:lnTo>
                    <a:pt x="127" y="0"/>
                  </a:lnTo>
                  <a:lnTo>
                    <a:pt x="127" y="112"/>
                  </a:lnTo>
                  <a:lnTo>
                    <a:pt x="0" y="112"/>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8">
              <a:extLst>
                <a:ext uri="{FF2B5EF4-FFF2-40B4-BE49-F238E27FC236}">
                  <a16:creationId xmlns:a16="http://schemas.microsoft.com/office/drawing/2014/main" xmlns="" id="{A01D8C2C-2AA2-4513-A437-45753D4D373B}"/>
                </a:ext>
              </a:extLst>
            </p:cNvPr>
            <p:cNvSpPr>
              <a:spLocks/>
            </p:cNvSpPr>
            <p:nvPr/>
          </p:nvSpPr>
          <p:spPr bwMode="auto">
            <a:xfrm>
              <a:off x="7478604" y="3916312"/>
              <a:ext cx="261219" cy="298052"/>
            </a:xfrm>
            <a:custGeom>
              <a:avLst/>
              <a:gdLst>
                <a:gd name="T0" fmla="*/ 0 w 264"/>
                <a:gd name="T1" fmla="*/ 6 h 301"/>
                <a:gd name="T2" fmla="*/ 67 w 264"/>
                <a:gd name="T3" fmla="*/ 6 h 301"/>
                <a:gd name="T4" fmla="*/ 67 w 264"/>
                <a:gd name="T5" fmla="*/ 51 h 301"/>
                <a:gd name="T6" fmla="*/ 159 w 264"/>
                <a:gd name="T7" fmla="*/ 0 h 301"/>
                <a:gd name="T8" fmla="*/ 264 w 264"/>
                <a:gd name="T9" fmla="*/ 113 h 301"/>
                <a:gd name="T10" fmla="*/ 264 w 264"/>
                <a:gd name="T11" fmla="*/ 301 h 301"/>
                <a:gd name="T12" fmla="*/ 197 w 264"/>
                <a:gd name="T13" fmla="*/ 301 h 301"/>
                <a:gd name="T14" fmla="*/ 197 w 264"/>
                <a:gd name="T15" fmla="*/ 133 h 301"/>
                <a:gd name="T16" fmla="*/ 134 w 264"/>
                <a:gd name="T17" fmla="*/ 61 h 301"/>
                <a:gd name="T18" fmla="*/ 67 w 264"/>
                <a:gd name="T19" fmla="*/ 134 h 301"/>
                <a:gd name="T20" fmla="*/ 67 w 264"/>
                <a:gd name="T21" fmla="*/ 301 h 301"/>
                <a:gd name="T22" fmla="*/ 0 w 264"/>
                <a:gd name="T23" fmla="*/ 301 h 301"/>
                <a:gd name="T24" fmla="*/ 0 w 264"/>
                <a:gd name="T25" fmla="*/ 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 h="301">
                  <a:moveTo>
                    <a:pt x="0" y="6"/>
                  </a:moveTo>
                  <a:cubicBezTo>
                    <a:pt x="67" y="6"/>
                    <a:pt x="67" y="6"/>
                    <a:pt x="67" y="6"/>
                  </a:cubicBezTo>
                  <a:cubicBezTo>
                    <a:pt x="67" y="51"/>
                    <a:pt x="67" y="51"/>
                    <a:pt x="67" y="51"/>
                  </a:cubicBezTo>
                  <a:cubicBezTo>
                    <a:pt x="86" y="24"/>
                    <a:pt x="114" y="0"/>
                    <a:pt x="159" y="0"/>
                  </a:cubicBezTo>
                  <a:cubicBezTo>
                    <a:pt x="226" y="0"/>
                    <a:pt x="264" y="45"/>
                    <a:pt x="264" y="113"/>
                  </a:cubicBezTo>
                  <a:cubicBezTo>
                    <a:pt x="264" y="301"/>
                    <a:pt x="264" y="301"/>
                    <a:pt x="264" y="301"/>
                  </a:cubicBezTo>
                  <a:cubicBezTo>
                    <a:pt x="197" y="301"/>
                    <a:pt x="197" y="301"/>
                    <a:pt x="197" y="301"/>
                  </a:cubicBezTo>
                  <a:cubicBezTo>
                    <a:pt x="197" y="133"/>
                    <a:pt x="197" y="133"/>
                    <a:pt x="197" y="133"/>
                  </a:cubicBezTo>
                  <a:cubicBezTo>
                    <a:pt x="197" y="88"/>
                    <a:pt x="174" y="61"/>
                    <a:pt x="134" y="61"/>
                  </a:cubicBezTo>
                  <a:cubicBezTo>
                    <a:pt x="95" y="61"/>
                    <a:pt x="67" y="89"/>
                    <a:pt x="67" y="134"/>
                  </a:cubicBezTo>
                  <a:cubicBezTo>
                    <a:pt x="67" y="301"/>
                    <a:pt x="67" y="301"/>
                    <a:pt x="67" y="301"/>
                  </a:cubicBezTo>
                  <a:cubicBezTo>
                    <a:pt x="0" y="301"/>
                    <a:pt x="0" y="301"/>
                    <a:pt x="0" y="301"/>
                  </a:cubicBezTo>
                  <a:lnTo>
                    <a:pt x="0"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19">
              <a:extLst>
                <a:ext uri="{FF2B5EF4-FFF2-40B4-BE49-F238E27FC236}">
                  <a16:creationId xmlns:a16="http://schemas.microsoft.com/office/drawing/2014/main" xmlns="" id="{06662C9D-6973-4F43-8050-664CD970CC5E}"/>
                </a:ext>
              </a:extLst>
            </p:cNvPr>
            <p:cNvSpPr>
              <a:spLocks noEditPoints="1"/>
            </p:cNvSpPr>
            <p:nvPr/>
          </p:nvSpPr>
          <p:spPr bwMode="auto">
            <a:xfrm>
              <a:off x="7784591" y="3916312"/>
              <a:ext cx="282188" cy="303721"/>
            </a:xfrm>
            <a:custGeom>
              <a:avLst/>
              <a:gdLst>
                <a:gd name="T0" fmla="*/ 218 w 285"/>
                <a:gd name="T1" fmla="*/ 133 h 307"/>
                <a:gd name="T2" fmla="*/ 143 w 285"/>
                <a:gd name="T3" fmla="*/ 55 h 307"/>
                <a:gd name="T4" fmla="*/ 67 w 285"/>
                <a:gd name="T5" fmla="*/ 133 h 307"/>
                <a:gd name="T6" fmla="*/ 218 w 285"/>
                <a:gd name="T7" fmla="*/ 133 h 307"/>
                <a:gd name="T8" fmla="*/ 0 w 285"/>
                <a:gd name="T9" fmla="*/ 154 h 307"/>
                <a:gd name="T10" fmla="*/ 0 w 285"/>
                <a:gd name="T11" fmla="*/ 153 h 307"/>
                <a:gd name="T12" fmla="*/ 144 w 285"/>
                <a:gd name="T13" fmla="*/ 0 h 307"/>
                <a:gd name="T14" fmla="*/ 285 w 285"/>
                <a:gd name="T15" fmla="*/ 158 h 307"/>
                <a:gd name="T16" fmla="*/ 284 w 285"/>
                <a:gd name="T17" fmla="*/ 177 h 307"/>
                <a:gd name="T18" fmla="*/ 67 w 285"/>
                <a:gd name="T19" fmla="*/ 177 h 307"/>
                <a:gd name="T20" fmla="*/ 152 w 285"/>
                <a:gd name="T21" fmla="*/ 252 h 307"/>
                <a:gd name="T22" fmla="*/ 232 w 285"/>
                <a:gd name="T23" fmla="*/ 217 h 307"/>
                <a:gd name="T24" fmla="*/ 272 w 285"/>
                <a:gd name="T25" fmla="*/ 252 h 307"/>
                <a:gd name="T26" fmla="*/ 151 w 285"/>
                <a:gd name="T27" fmla="*/ 307 h 307"/>
                <a:gd name="T28" fmla="*/ 0 w 285"/>
                <a:gd name="T29" fmla="*/ 15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307">
                  <a:moveTo>
                    <a:pt x="218" y="133"/>
                  </a:moveTo>
                  <a:cubicBezTo>
                    <a:pt x="214" y="89"/>
                    <a:pt x="188" y="55"/>
                    <a:pt x="143" y="55"/>
                  </a:cubicBezTo>
                  <a:cubicBezTo>
                    <a:pt x="102" y="55"/>
                    <a:pt x="73" y="87"/>
                    <a:pt x="67" y="133"/>
                  </a:cubicBezTo>
                  <a:lnTo>
                    <a:pt x="218" y="133"/>
                  </a:lnTo>
                  <a:close/>
                  <a:moveTo>
                    <a:pt x="0" y="154"/>
                  </a:moveTo>
                  <a:cubicBezTo>
                    <a:pt x="0" y="153"/>
                    <a:pt x="0" y="153"/>
                    <a:pt x="0" y="153"/>
                  </a:cubicBezTo>
                  <a:cubicBezTo>
                    <a:pt x="0" y="69"/>
                    <a:pt x="60" y="0"/>
                    <a:pt x="144" y="0"/>
                  </a:cubicBezTo>
                  <a:cubicBezTo>
                    <a:pt x="238" y="0"/>
                    <a:pt x="285" y="74"/>
                    <a:pt x="285" y="158"/>
                  </a:cubicBezTo>
                  <a:cubicBezTo>
                    <a:pt x="285" y="164"/>
                    <a:pt x="284" y="171"/>
                    <a:pt x="284" y="177"/>
                  </a:cubicBezTo>
                  <a:cubicBezTo>
                    <a:pt x="67" y="177"/>
                    <a:pt x="67" y="177"/>
                    <a:pt x="67" y="177"/>
                  </a:cubicBezTo>
                  <a:cubicBezTo>
                    <a:pt x="75" y="225"/>
                    <a:pt x="109" y="252"/>
                    <a:pt x="152" y="252"/>
                  </a:cubicBezTo>
                  <a:cubicBezTo>
                    <a:pt x="185" y="252"/>
                    <a:pt x="209" y="240"/>
                    <a:pt x="232" y="217"/>
                  </a:cubicBezTo>
                  <a:cubicBezTo>
                    <a:pt x="272" y="252"/>
                    <a:pt x="272" y="252"/>
                    <a:pt x="272" y="252"/>
                  </a:cubicBezTo>
                  <a:cubicBezTo>
                    <a:pt x="244" y="286"/>
                    <a:pt x="205" y="307"/>
                    <a:pt x="151" y="307"/>
                  </a:cubicBezTo>
                  <a:cubicBezTo>
                    <a:pt x="66" y="307"/>
                    <a:pt x="0" y="245"/>
                    <a:pt x="0" y="15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20">
              <a:extLst>
                <a:ext uri="{FF2B5EF4-FFF2-40B4-BE49-F238E27FC236}">
                  <a16:creationId xmlns:a16="http://schemas.microsoft.com/office/drawing/2014/main" xmlns="" id="{A0771550-18F6-4575-9905-0318B3A3612C}"/>
                </a:ext>
              </a:extLst>
            </p:cNvPr>
            <p:cNvSpPr>
              <a:spLocks/>
            </p:cNvSpPr>
            <p:nvPr/>
          </p:nvSpPr>
          <p:spPr bwMode="auto">
            <a:xfrm>
              <a:off x="8090577" y="3841516"/>
              <a:ext cx="181890" cy="377949"/>
            </a:xfrm>
            <a:custGeom>
              <a:avLst/>
              <a:gdLst>
                <a:gd name="T0" fmla="*/ 37 w 184"/>
                <a:gd name="T1" fmla="*/ 294 h 381"/>
                <a:gd name="T2" fmla="*/ 37 w 184"/>
                <a:gd name="T3" fmla="*/ 139 h 381"/>
                <a:gd name="T4" fmla="*/ 0 w 184"/>
                <a:gd name="T5" fmla="*/ 139 h 381"/>
                <a:gd name="T6" fmla="*/ 0 w 184"/>
                <a:gd name="T7" fmla="*/ 81 h 381"/>
                <a:gd name="T8" fmla="*/ 37 w 184"/>
                <a:gd name="T9" fmla="*/ 81 h 381"/>
                <a:gd name="T10" fmla="*/ 37 w 184"/>
                <a:gd name="T11" fmla="*/ 0 h 381"/>
                <a:gd name="T12" fmla="*/ 105 w 184"/>
                <a:gd name="T13" fmla="*/ 0 h 381"/>
                <a:gd name="T14" fmla="*/ 105 w 184"/>
                <a:gd name="T15" fmla="*/ 81 h 381"/>
                <a:gd name="T16" fmla="*/ 184 w 184"/>
                <a:gd name="T17" fmla="*/ 81 h 381"/>
                <a:gd name="T18" fmla="*/ 184 w 184"/>
                <a:gd name="T19" fmla="*/ 139 h 381"/>
                <a:gd name="T20" fmla="*/ 105 w 184"/>
                <a:gd name="T21" fmla="*/ 139 h 381"/>
                <a:gd name="T22" fmla="*/ 105 w 184"/>
                <a:gd name="T23" fmla="*/ 284 h 381"/>
                <a:gd name="T24" fmla="*/ 141 w 184"/>
                <a:gd name="T25" fmla="*/ 320 h 381"/>
                <a:gd name="T26" fmla="*/ 183 w 184"/>
                <a:gd name="T27" fmla="*/ 310 h 381"/>
                <a:gd name="T28" fmla="*/ 183 w 184"/>
                <a:gd name="T29" fmla="*/ 366 h 381"/>
                <a:gd name="T30" fmla="*/ 122 w 184"/>
                <a:gd name="T31" fmla="*/ 381 h 381"/>
                <a:gd name="T32" fmla="*/ 37 w 184"/>
                <a:gd name="T33" fmla="*/ 29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381">
                  <a:moveTo>
                    <a:pt x="37" y="294"/>
                  </a:moveTo>
                  <a:cubicBezTo>
                    <a:pt x="37" y="139"/>
                    <a:pt x="37" y="139"/>
                    <a:pt x="37" y="139"/>
                  </a:cubicBezTo>
                  <a:cubicBezTo>
                    <a:pt x="0" y="139"/>
                    <a:pt x="0" y="139"/>
                    <a:pt x="0" y="139"/>
                  </a:cubicBezTo>
                  <a:cubicBezTo>
                    <a:pt x="0" y="81"/>
                    <a:pt x="0" y="81"/>
                    <a:pt x="0" y="81"/>
                  </a:cubicBezTo>
                  <a:cubicBezTo>
                    <a:pt x="37" y="81"/>
                    <a:pt x="37" y="81"/>
                    <a:pt x="37" y="81"/>
                  </a:cubicBezTo>
                  <a:cubicBezTo>
                    <a:pt x="37" y="0"/>
                    <a:pt x="37" y="0"/>
                    <a:pt x="37" y="0"/>
                  </a:cubicBezTo>
                  <a:cubicBezTo>
                    <a:pt x="105" y="0"/>
                    <a:pt x="105" y="0"/>
                    <a:pt x="105" y="0"/>
                  </a:cubicBezTo>
                  <a:cubicBezTo>
                    <a:pt x="105" y="81"/>
                    <a:pt x="105" y="81"/>
                    <a:pt x="105" y="81"/>
                  </a:cubicBezTo>
                  <a:cubicBezTo>
                    <a:pt x="184" y="81"/>
                    <a:pt x="184" y="81"/>
                    <a:pt x="184" y="81"/>
                  </a:cubicBezTo>
                  <a:cubicBezTo>
                    <a:pt x="184" y="139"/>
                    <a:pt x="184" y="139"/>
                    <a:pt x="184" y="139"/>
                  </a:cubicBezTo>
                  <a:cubicBezTo>
                    <a:pt x="105" y="139"/>
                    <a:pt x="105" y="139"/>
                    <a:pt x="105" y="139"/>
                  </a:cubicBezTo>
                  <a:cubicBezTo>
                    <a:pt x="105" y="284"/>
                    <a:pt x="105" y="284"/>
                    <a:pt x="105" y="284"/>
                  </a:cubicBezTo>
                  <a:cubicBezTo>
                    <a:pt x="105" y="310"/>
                    <a:pt x="118" y="320"/>
                    <a:pt x="141" y="320"/>
                  </a:cubicBezTo>
                  <a:cubicBezTo>
                    <a:pt x="156" y="320"/>
                    <a:pt x="170" y="317"/>
                    <a:pt x="183" y="310"/>
                  </a:cubicBezTo>
                  <a:cubicBezTo>
                    <a:pt x="183" y="366"/>
                    <a:pt x="183" y="366"/>
                    <a:pt x="183" y="366"/>
                  </a:cubicBezTo>
                  <a:cubicBezTo>
                    <a:pt x="166" y="375"/>
                    <a:pt x="148" y="381"/>
                    <a:pt x="122" y="381"/>
                  </a:cubicBezTo>
                  <a:cubicBezTo>
                    <a:pt x="72" y="381"/>
                    <a:pt x="37" y="359"/>
                    <a:pt x="37" y="29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78" name="Group 77">
            <a:extLst>
              <a:ext uri="{FF2B5EF4-FFF2-40B4-BE49-F238E27FC236}">
                <a16:creationId xmlns:a16="http://schemas.microsoft.com/office/drawing/2014/main" xmlns="" id="{DFEACC44-91DE-4B1A-8C7B-6BE0F966C51D}"/>
              </a:ext>
            </a:extLst>
          </p:cNvPr>
          <p:cNvGrpSpPr/>
          <p:nvPr userDrawn="1"/>
        </p:nvGrpSpPr>
        <p:grpSpPr>
          <a:xfrm>
            <a:off x="3701293" y="2636715"/>
            <a:ext cx="1438703" cy="1576516"/>
            <a:chOff x="3934832" y="2636715"/>
            <a:chExt cx="1438703" cy="1576516"/>
          </a:xfrm>
        </p:grpSpPr>
        <p:sp>
          <p:nvSpPr>
            <p:cNvPr id="79" name="Freeform 18">
              <a:extLst>
                <a:ext uri="{FF2B5EF4-FFF2-40B4-BE49-F238E27FC236}">
                  <a16:creationId xmlns:a16="http://schemas.microsoft.com/office/drawing/2014/main" xmlns="" id="{FF5029AF-7160-4FEE-9945-A986654B0062}"/>
                </a:ext>
              </a:extLst>
            </p:cNvPr>
            <p:cNvSpPr>
              <a:spLocks noEditPoints="1"/>
            </p:cNvSpPr>
            <p:nvPr/>
          </p:nvSpPr>
          <p:spPr bwMode="auto">
            <a:xfrm>
              <a:off x="3934832" y="2636715"/>
              <a:ext cx="1438703" cy="890883"/>
            </a:xfrm>
            <a:custGeom>
              <a:avLst/>
              <a:gdLst>
                <a:gd name="T0" fmla="*/ 2979 w 3090"/>
                <a:gd name="T1" fmla="*/ 771 h 1913"/>
                <a:gd name="T2" fmla="*/ 2562 w 3090"/>
                <a:gd name="T3" fmla="*/ 669 h 1913"/>
                <a:gd name="T4" fmla="*/ 2461 w 3090"/>
                <a:gd name="T5" fmla="*/ 253 h 1913"/>
                <a:gd name="T6" fmla="*/ 2088 w 3090"/>
                <a:gd name="T7" fmla="*/ 126 h 1913"/>
                <a:gd name="T8" fmla="*/ 1950 w 3090"/>
                <a:gd name="T9" fmla="*/ 93 h 1913"/>
                <a:gd name="T10" fmla="*/ 1661 w 3090"/>
                <a:gd name="T11" fmla="*/ 134 h 1913"/>
                <a:gd name="T12" fmla="*/ 1546 w 3090"/>
                <a:gd name="T13" fmla="*/ 0 h 1913"/>
                <a:gd name="T14" fmla="*/ 1459 w 3090"/>
                <a:gd name="T15" fmla="*/ 87 h 1913"/>
                <a:gd name="T16" fmla="*/ 1141 w 3090"/>
                <a:gd name="T17" fmla="*/ 94 h 1913"/>
                <a:gd name="T18" fmla="*/ 926 w 3090"/>
                <a:gd name="T19" fmla="*/ 378 h 1913"/>
                <a:gd name="T20" fmla="*/ 629 w 3090"/>
                <a:gd name="T21" fmla="*/ 253 h 1913"/>
                <a:gd name="T22" fmla="*/ 529 w 3090"/>
                <a:gd name="T23" fmla="*/ 669 h 1913"/>
                <a:gd name="T24" fmla="*/ 112 w 3090"/>
                <a:gd name="T25" fmla="*/ 771 h 1913"/>
                <a:gd name="T26" fmla="*/ 0 w 3090"/>
                <a:gd name="T27" fmla="*/ 1386 h 1913"/>
                <a:gd name="T28" fmla="*/ 72 w 3090"/>
                <a:gd name="T29" fmla="*/ 1499 h 1913"/>
                <a:gd name="T30" fmla="*/ 546 w 3090"/>
                <a:gd name="T31" fmla="*/ 1779 h 1913"/>
                <a:gd name="T32" fmla="*/ 1523 w 3090"/>
                <a:gd name="T33" fmla="*/ 1853 h 1913"/>
                <a:gd name="T34" fmla="*/ 1607 w 3090"/>
                <a:gd name="T35" fmla="*/ 1849 h 1913"/>
                <a:gd name="T36" fmla="*/ 2545 w 3090"/>
                <a:gd name="T37" fmla="*/ 1778 h 1913"/>
                <a:gd name="T38" fmla="*/ 3025 w 3090"/>
                <a:gd name="T39" fmla="*/ 1493 h 1913"/>
                <a:gd name="T40" fmla="*/ 3059 w 3090"/>
                <a:gd name="T41" fmla="*/ 1301 h 1913"/>
                <a:gd name="T42" fmla="*/ 2919 w 3090"/>
                <a:gd name="T43" fmla="*/ 722 h 1913"/>
                <a:gd name="T44" fmla="*/ 2341 w 3090"/>
                <a:gd name="T45" fmla="*/ 340 h 1913"/>
                <a:gd name="T46" fmla="*/ 2440 w 3090"/>
                <a:gd name="T47" fmla="*/ 296 h 1913"/>
                <a:gd name="T48" fmla="*/ 2349 w 3090"/>
                <a:gd name="T49" fmla="*/ 1400 h 1913"/>
                <a:gd name="T50" fmla="*/ 2126 w 3090"/>
                <a:gd name="T51" fmla="*/ 554 h 1913"/>
                <a:gd name="T52" fmla="*/ 1989 w 3090"/>
                <a:gd name="T53" fmla="*/ 116 h 1913"/>
                <a:gd name="T54" fmla="*/ 2005 w 3090"/>
                <a:gd name="T55" fmla="*/ 109 h 1913"/>
                <a:gd name="T56" fmla="*/ 1876 w 3090"/>
                <a:gd name="T57" fmla="*/ 551 h 1913"/>
                <a:gd name="T58" fmla="*/ 1524 w 3090"/>
                <a:gd name="T59" fmla="*/ 57 h 1913"/>
                <a:gd name="T60" fmla="*/ 1550 w 3090"/>
                <a:gd name="T61" fmla="*/ 1044 h 1913"/>
                <a:gd name="T62" fmla="*/ 1044 w 3090"/>
                <a:gd name="T63" fmla="*/ 136 h 1913"/>
                <a:gd name="T64" fmla="*/ 1099 w 3090"/>
                <a:gd name="T65" fmla="*/ 116 h 1913"/>
                <a:gd name="T66" fmla="*/ 1212 w 3090"/>
                <a:gd name="T67" fmla="*/ 551 h 1913"/>
                <a:gd name="T68" fmla="*/ 631 w 3090"/>
                <a:gd name="T69" fmla="*/ 292 h 1913"/>
                <a:gd name="T70" fmla="*/ 1012 w 3090"/>
                <a:gd name="T71" fmla="*/ 487 h 1913"/>
                <a:gd name="T72" fmla="*/ 1152 w 3090"/>
                <a:gd name="T73" fmla="*/ 1686 h 1913"/>
                <a:gd name="T74" fmla="*/ 170 w 3090"/>
                <a:gd name="T75" fmla="*/ 722 h 1913"/>
                <a:gd name="T76" fmla="*/ 538 w 3090"/>
                <a:gd name="T77" fmla="*/ 991 h 1913"/>
                <a:gd name="T78" fmla="*/ 49 w 3090"/>
                <a:gd name="T79" fmla="*/ 1414 h 1913"/>
                <a:gd name="T80" fmla="*/ 54 w 3090"/>
                <a:gd name="T81" fmla="*/ 1323 h 1913"/>
                <a:gd name="T82" fmla="*/ 241 w 3090"/>
                <a:gd name="T83" fmla="*/ 1541 h 1913"/>
                <a:gd name="T84" fmla="*/ 1062 w 3090"/>
                <a:gd name="T85" fmla="*/ 1834 h 1913"/>
                <a:gd name="T86" fmla="*/ 794 w 3090"/>
                <a:gd name="T87" fmla="*/ 1747 h 1913"/>
                <a:gd name="T88" fmla="*/ 1180 w 3090"/>
                <a:gd name="T89" fmla="*/ 1755 h 1913"/>
                <a:gd name="T90" fmla="*/ 1506 w 3090"/>
                <a:gd name="T91" fmla="*/ 1691 h 1913"/>
                <a:gd name="T92" fmla="*/ 981 w 3090"/>
                <a:gd name="T93" fmla="*/ 1015 h 1913"/>
                <a:gd name="T94" fmla="*/ 1061 w 3090"/>
                <a:gd name="T95" fmla="*/ 550 h 1913"/>
                <a:gd name="T96" fmla="*/ 1448 w 3090"/>
                <a:gd name="T97" fmla="*/ 1476 h 1913"/>
                <a:gd name="T98" fmla="*/ 1840 w 3090"/>
                <a:gd name="T99" fmla="*/ 732 h 1913"/>
                <a:gd name="T100" fmla="*/ 2063 w 3090"/>
                <a:gd name="T101" fmla="*/ 568 h 1913"/>
                <a:gd name="T102" fmla="*/ 1687 w 3090"/>
                <a:gd name="T103" fmla="*/ 1718 h 1913"/>
                <a:gd name="T104" fmla="*/ 2027 w 3090"/>
                <a:gd name="T105" fmla="*/ 1834 h 1913"/>
                <a:gd name="T106" fmla="*/ 1628 w 3090"/>
                <a:gd name="T107" fmla="*/ 1785 h 1913"/>
                <a:gd name="T108" fmla="*/ 2258 w 3090"/>
                <a:gd name="T109" fmla="*/ 1752 h 1913"/>
                <a:gd name="T110" fmla="*/ 3048 w 3090"/>
                <a:gd name="T111" fmla="*/ 1404 h 1913"/>
                <a:gd name="T112" fmla="*/ 2732 w 3090"/>
                <a:gd name="T113" fmla="*/ 1142 h 1913"/>
                <a:gd name="T114" fmla="*/ 3013 w 3090"/>
                <a:gd name="T115" fmla="*/ 1308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0" h="1913">
                  <a:moveTo>
                    <a:pt x="3059" y="1301"/>
                  </a:moveTo>
                  <a:cubicBezTo>
                    <a:pt x="3059" y="1301"/>
                    <a:pt x="3051" y="1295"/>
                    <a:pt x="3036" y="1285"/>
                  </a:cubicBezTo>
                  <a:cubicBezTo>
                    <a:pt x="3025" y="1277"/>
                    <a:pt x="3025" y="1277"/>
                    <a:pt x="3025" y="1277"/>
                  </a:cubicBezTo>
                  <a:cubicBezTo>
                    <a:pt x="2982" y="1247"/>
                    <a:pt x="2904" y="1192"/>
                    <a:pt x="2796" y="1135"/>
                  </a:cubicBezTo>
                  <a:cubicBezTo>
                    <a:pt x="2953" y="931"/>
                    <a:pt x="2976" y="805"/>
                    <a:pt x="2979" y="771"/>
                  </a:cubicBezTo>
                  <a:cubicBezTo>
                    <a:pt x="2979" y="765"/>
                    <a:pt x="2979" y="765"/>
                    <a:pt x="2979" y="765"/>
                  </a:cubicBezTo>
                  <a:cubicBezTo>
                    <a:pt x="2979" y="744"/>
                    <a:pt x="2973" y="723"/>
                    <a:pt x="2962" y="707"/>
                  </a:cubicBezTo>
                  <a:cubicBezTo>
                    <a:pt x="2944" y="679"/>
                    <a:pt x="2913" y="661"/>
                    <a:pt x="2880" y="659"/>
                  </a:cubicBezTo>
                  <a:cubicBezTo>
                    <a:pt x="2878" y="659"/>
                    <a:pt x="2841" y="657"/>
                    <a:pt x="2776" y="658"/>
                  </a:cubicBezTo>
                  <a:cubicBezTo>
                    <a:pt x="2717" y="658"/>
                    <a:pt x="2647" y="662"/>
                    <a:pt x="2562" y="669"/>
                  </a:cubicBezTo>
                  <a:cubicBezTo>
                    <a:pt x="2560" y="665"/>
                    <a:pt x="2560" y="660"/>
                    <a:pt x="2560" y="652"/>
                  </a:cubicBezTo>
                  <a:cubicBezTo>
                    <a:pt x="2560" y="650"/>
                    <a:pt x="2560" y="650"/>
                    <a:pt x="2560" y="650"/>
                  </a:cubicBezTo>
                  <a:cubicBezTo>
                    <a:pt x="2560" y="541"/>
                    <a:pt x="2553" y="457"/>
                    <a:pt x="2549" y="416"/>
                  </a:cubicBezTo>
                  <a:cubicBezTo>
                    <a:pt x="2544" y="359"/>
                    <a:pt x="2539" y="326"/>
                    <a:pt x="2539" y="324"/>
                  </a:cubicBezTo>
                  <a:cubicBezTo>
                    <a:pt x="2531" y="281"/>
                    <a:pt x="2502" y="254"/>
                    <a:pt x="2461" y="253"/>
                  </a:cubicBezTo>
                  <a:cubicBezTo>
                    <a:pt x="2449" y="253"/>
                    <a:pt x="2438" y="256"/>
                    <a:pt x="2426" y="260"/>
                  </a:cubicBezTo>
                  <a:cubicBezTo>
                    <a:pt x="2426" y="260"/>
                    <a:pt x="2417" y="264"/>
                    <a:pt x="2399" y="272"/>
                  </a:cubicBezTo>
                  <a:cubicBezTo>
                    <a:pt x="2384" y="278"/>
                    <a:pt x="2366" y="287"/>
                    <a:pt x="2343" y="298"/>
                  </a:cubicBezTo>
                  <a:cubicBezTo>
                    <a:pt x="2297" y="320"/>
                    <a:pt x="2238" y="348"/>
                    <a:pt x="2165" y="378"/>
                  </a:cubicBezTo>
                  <a:cubicBezTo>
                    <a:pt x="2136" y="246"/>
                    <a:pt x="2102" y="159"/>
                    <a:pt x="2088" y="126"/>
                  </a:cubicBezTo>
                  <a:cubicBezTo>
                    <a:pt x="2088" y="125"/>
                    <a:pt x="2088" y="125"/>
                    <a:pt x="2088" y="125"/>
                  </a:cubicBezTo>
                  <a:cubicBezTo>
                    <a:pt x="2075" y="90"/>
                    <a:pt x="2048" y="69"/>
                    <a:pt x="2013" y="69"/>
                  </a:cubicBezTo>
                  <a:cubicBezTo>
                    <a:pt x="2009" y="69"/>
                    <a:pt x="2004" y="69"/>
                    <a:pt x="2000" y="70"/>
                  </a:cubicBezTo>
                  <a:cubicBezTo>
                    <a:pt x="1988" y="72"/>
                    <a:pt x="1978" y="76"/>
                    <a:pt x="1966" y="83"/>
                  </a:cubicBezTo>
                  <a:cubicBezTo>
                    <a:pt x="1950" y="93"/>
                    <a:pt x="1950" y="93"/>
                    <a:pt x="1950" y="93"/>
                  </a:cubicBezTo>
                  <a:cubicBezTo>
                    <a:pt x="1950" y="94"/>
                    <a:pt x="1950" y="94"/>
                    <a:pt x="1950" y="94"/>
                  </a:cubicBezTo>
                  <a:cubicBezTo>
                    <a:pt x="1934" y="104"/>
                    <a:pt x="1908" y="121"/>
                    <a:pt x="1874" y="146"/>
                  </a:cubicBezTo>
                  <a:cubicBezTo>
                    <a:pt x="1830" y="177"/>
                    <a:pt x="1782" y="215"/>
                    <a:pt x="1734" y="254"/>
                  </a:cubicBezTo>
                  <a:cubicBezTo>
                    <a:pt x="1714" y="226"/>
                    <a:pt x="1699" y="199"/>
                    <a:pt x="1684" y="174"/>
                  </a:cubicBezTo>
                  <a:cubicBezTo>
                    <a:pt x="1676" y="160"/>
                    <a:pt x="1669" y="146"/>
                    <a:pt x="1661" y="134"/>
                  </a:cubicBezTo>
                  <a:cubicBezTo>
                    <a:pt x="1652" y="119"/>
                    <a:pt x="1643" y="105"/>
                    <a:pt x="1636" y="94"/>
                  </a:cubicBezTo>
                  <a:cubicBezTo>
                    <a:pt x="1628" y="81"/>
                    <a:pt x="1622" y="71"/>
                    <a:pt x="1616" y="62"/>
                  </a:cubicBezTo>
                  <a:cubicBezTo>
                    <a:pt x="1607" y="47"/>
                    <a:pt x="1602" y="39"/>
                    <a:pt x="1602" y="38"/>
                  </a:cubicBezTo>
                  <a:cubicBezTo>
                    <a:pt x="1601" y="36"/>
                    <a:pt x="1601" y="36"/>
                    <a:pt x="1601" y="36"/>
                  </a:cubicBezTo>
                  <a:cubicBezTo>
                    <a:pt x="1585" y="13"/>
                    <a:pt x="1565" y="0"/>
                    <a:pt x="1546" y="0"/>
                  </a:cubicBezTo>
                  <a:cubicBezTo>
                    <a:pt x="1542" y="0"/>
                    <a:pt x="1542" y="0"/>
                    <a:pt x="1542" y="0"/>
                  </a:cubicBezTo>
                  <a:cubicBezTo>
                    <a:pt x="1524" y="1"/>
                    <a:pt x="1505" y="14"/>
                    <a:pt x="1490" y="36"/>
                  </a:cubicBezTo>
                  <a:cubicBezTo>
                    <a:pt x="1489" y="38"/>
                    <a:pt x="1489" y="38"/>
                    <a:pt x="1489" y="38"/>
                  </a:cubicBezTo>
                  <a:cubicBezTo>
                    <a:pt x="1489" y="38"/>
                    <a:pt x="1484" y="47"/>
                    <a:pt x="1474" y="62"/>
                  </a:cubicBezTo>
                  <a:cubicBezTo>
                    <a:pt x="1470" y="69"/>
                    <a:pt x="1465" y="77"/>
                    <a:pt x="1459" y="87"/>
                  </a:cubicBezTo>
                  <a:cubicBezTo>
                    <a:pt x="1450" y="100"/>
                    <a:pt x="1440" y="116"/>
                    <a:pt x="1428" y="135"/>
                  </a:cubicBezTo>
                  <a:cubicBezTo>
                    <a:pt x="1423" y="145"/>
                    <a:pt x="1417" y="155"/>
                    <a:pt x="1410" y="166"/>
                  </a:cubicBezTo>
                  <a:cubicBezTo>
                    <a:pt x="1395" y="193"/>
                    <a:pt x="1378" y="223"/>
                    <a:pt x="1357" y="254"/>
                  </a:cubicBezTo>
                  <a:cubicBezTo>
                    <a:pt x="1309" y="214"/>
                    <a:pt x="1260" y="177"/>
                    <a:pt x="1217" y="146"/>
                  </a:cubicBezTo>
                  <a:cubicBezTo>
                    <a:pt x="1183" y="121"/>
                    <a:pt x="1157" y="104"/>
                    <a:pt x="1141" y="94"/>
                  </a:cubicBezTo>
                  <a:cubicBezTo>
                    <a:pt x="1124" y="83"/>
                    <a:pt x="1124" y="83"/>
                    <a:pt x="1124" y="83"/>
                  </a:cubicBezTo>
                  <a:cubicBezTo>
                    <a:pt x="1113" y="76"/>
                    <a:pt x="1102" y="72"/>
                    <a:pt x="1091" y="70"/>
                  </a:cubicBezTo>
                  <a:cubicBezTo>
                    <a:pt x="1051" y="64"/>
                    <a:pt x="1018" y="85"/>
                    <a:pt x="1003" y="125"/>
                  </a:cubicBezTo>
                  <a:cubicBezTo>
                    <a:pt x="1003" y="126"/>
                    <a:pt x="1003" y="126"/>
                    <a:pt x="1003" y="126"/>
                  </a:cubicBezTo>
                  <a:cubicBezTo>
                    <a:pt x="989" y="159"/>
                    <a:pt x="955" y="246"/>
                    <a:pt x="926" y="378"/>
                  </a:cubicBezTo>
                  <a:cubicBezTo>
                    <a:pt x="852" y="348"/>
                    <a:pt x="792" y="319"/>
                    <a:pt x="747" y="297"/>
                  </a:cubicBezTo>
                  <a:cubicBezTo>
                    <a:pt x="725" y="287"/>
                    <a:pt x="706" y="278"/>
                    <a:pt x="692" y="272"/>
                  </a:cubicBezTo>
                  <a:cubicBezTo>
                    <a:pt x="674" y="264"/>
                    <a:pt x="665" y="260"/>
                    <a:pt x="665" y="260"/>
                  </a:cubicBezTo>
                  <a:cubicBezTo>
                    <a:pt x="653" y="256"/>
                    <a:pt x="642" y="253"/>
                    <a:pt x="630" y="253"/>
                  </a:cubicBezTo>
                  <a:cubicBezTo>
                    <a:pt x="629" y="253"/>
                    <a:pt x="629" y="253"/>
                    <a:pt x="629" y="253"/>
                  </a:cubicBezTo>
                  <a:cubicBezTo>
                    <a:pt x="589" y="255"/>
                    <a:pt x="560" y="282"/>
                    <a:pt x="552" y="325"/>
                  </a:cubicBezTo>
                  <a:cubicBezTo>
                    <a:pt x="552" y="326"/>
                    <a:pt x="547" y="359"/>
                    <a:pt x="542" y="416"/>
                  </a:cubicBezTo>
                  <a:cubicBezTo>
                    <a:pt x="538" y="457"/>
                    <a:pt x="531" y="541"/>
                    <a:pt x="531" y="650"/>
                  </a:cubicBezTo>
                  <a:cubicBezTo>
                    <a:pt x="531" y="652"/>
                    <a:pt x="531" y="652"/>
                    <a:pt x="531" y="652"/>
                  </a:cubicBezTo>
                  <a:cubicBezTo>
                    <a:pt x="531" y="660"/>
                    <a:pt x="531" y="665"/>
                    <a:pt x="529" y="669"/>
                  </a:cubicBezTo>
                  <a:cubicBezTo>
                    <a:pt x="444" y="662"/>
                    <a:pt x="373" y="659"/>
                    <a:pt x="314" y="658"/>
                  </a:cubicBezTo>
                  <a:cubicBezTo>
                    <a:pt x="250" y="657"/>
                    <a:pt x="212" y="659"/>
                    <a:pt x="211" y="659"/>
                  </a:cubicBezTo>
                  <a:cubicBezTo>
                    <a:pt x="178" y="661"/>
                    <a:pt x="147" y="679"/>
                    <a:pt x="129" y="707"/>
                  </a:cubicBezTo>
                  <a:cubicBezTo>
                    <a:pt x="118" y="724"/>
                    <a:pt x="112" y="744"/>
                    <a:pt x="112" y="765"/>
                  </a:cubicBezTo>
                  <a:cubicBezTo>
                    <a:pt x="112" y="771"/>
                    <a:pt x="112" y="771"/>
                    <a:pt x="112" y="771"/>
                  </a:cubicBezTo>
                  <a:cubicBezTo>
                    <a:pt x="115" y="805"/>
                    <a:pt x="138" y="931"/>
                    <a:pt x="294" y="1135"/>
                  </a:cubicBezTo>
                  <a:cubicBezTo>
                    <a:pt x="186" y="1192"/>
                    <a:pt x="109" y="1247"/>
                    <a:pt x="65" y="1278"/>
                  </a:cubicBezTo>
                  <a:cubicBezTo>
                    <a:pt x="55" y="1285"/>
                    <a:pt x="55" y="1285"/>
                    <a:pt x="55" y="1285"/>
                  </a:cubicBezTo>
                  <a:cubicBezTo>
                    <a:pt x="40" y="1295"/>
                    <a:pt x="32" y="1301"/>
                    <a:pt x="32" y="1301"/>
                  </a:cubicBezTo>
                  <a:cubicBezTo>
                    <a:pt x="0" y="1325"/>
                    <a:pt x="0" y="1361"/>
                    <a:pt x="0" y="1386"/>
                  </a:cubicBezTo>
                  <a:cubicBezTo>
                    <a:pt x="0" y="1406"/>
                    <a:pt x="6" y="1426"/>
                    <a:pt x="17" y="1444"/>
                  </a:cubicBezTo>
                  <a:cubicBezTo>
                    <a:pt x="28" y="1460"/>
                    <a:pt x="28" y="1460"/>
                    <a:pt x="28" y="1460"/>
                  </a:cubicBezTo>
                  <a:cubicBezTo>
                    <a:pt x="31" y="1460"/>
                    <a:pt x="31" y="1460"/>
                    <a:pt x="31" y="1460"/>
                  </a:cubicBezTo>
                  <a:cubicBezTo>
                    <a:pt x="38" y="1468"/>
                    <a:pt x="50" y="1480"/>
                    <a:pt x="66" y="1493"/>
                  </a:cubicBezTo>
                  <a:cubicBezTo>
                    <a:pt x="72" y="1499"/>
                    <a:pt x="72" y="1499"/>
                    <a:pt x="72" y="1499"/>
                  </a:cubicBezTo>
                  <a:cubicBezTo>
                    <a:pt x="102" y="1524"/>
                    <a:pt x="139" y="1556"/>
                    <a:pt x="219" y="1592"/>
                  </a:cubicBezTo>
                  <a:cubicBezTo>
                    <a:pt x="338" y="1643"/>
                    <a:pt x="435" y="1677"/>
                    <a:pt x="564" y="1699"/>
                  </a:cubicBezTo>
                  <a:cubicBezTo>
                    <a:pt x="564" y="1699"/>
                    <a:pt x="564" y="1700"/>
                    <a:pt x="564" y="1700"/>
                  </a:cubicBezTo>
                  <a:cubicBezTo>
                    <a:pt x="547" y="1718"/>
                    <a:pt x="541" y="1744"/>
                    <a:pt x="545" y="1778"/>
                  </a:cubicBezTo>
                  <a:cubicBezTo>
                    <a:pt x="546" y="1779"/>
                    <a:pt x="546" y="1779"/>
                    <a:pt x="546" y="1779"/>
                  </a:cubicBezTo>
                  <a:cubicBezTo>
                    <a:pt x="566" y="1899"/>
                    <a:pt x="709" y="1913"/>
                    <a:pt x="815" y="1913"/>
                  </a:cubicBezTo>
                  <a:cubicBezTo>
                    <a:pt x="918" y="1913"/>
                    <a:pt x="1000" y="1896"/>
                    <a:pt x="1080" y="1879"/>
                  </a:cubicBezTo>
                  <a:cubicBezTo>
                    <a:pt x="1164" y="1862"/>
                    <a:pt x="1252" y="1844"/>
                    <a:pt x="1369" y="1844"/>
                  </a:cubicBezTo>
                  <a:cubicBezTo>
                    <a:pt x="1406" y="1844"/>
                    <a:pt x="1444" y="1846"/>
                    <a:pt x="1484" y="1849"/>
                  </a:cubicBezTo>
                  <a:cubicBezTo>
                    <a:pt x="1523" y="1853"/>
                    <a:pt x="1523" y="1853"/>
                    <a:pt x="1523" y="1853"/>
                  </a:cubicBezTo>
                  <a:cubicBezTo>
                    <a:pt x="1523" y="1832"/>
                    <a:pt x="1523" y="1832"/>
                    <a:pt x="1523" y="1832"/>
                  </a:cubicBezTo>
                  <a:cubicBezTo>
                    <a:pt x="1528" y="1830"/>
                    <a:pt x="1536" y="1827"/>
                    <a:pt x="1545" y="1824"/>
                  </a:cubicBezTo>
                  <a:cubicBezTo>
                    <a:pt x="1555" y="1827"/>
                    <a:pt x="1562" y="1829"/>
                    <a:pt x="1568" y="1832"/>
                  </a:cubicBezTo>
                  <a:cubicBezTo>
                    <a:pt x="1568" y="1853"/>
                    <a:pt x="1568" y="1853"/>
                    <a:pt x="1568" y="1853"/>
                  </a:cubicBezTo>
                  <a:cubicBezTo>
                    <a:pt x="1607" y="1849"/>
                    <a:pt x="1607" y="1849"/>
                    <a:pt x="1607" y="1849"/>
                  </a:cubicBezTo>
                  <a:cubicBezTo>
                    <a:pt x="1646" y="1846"/>
                    <a:pt x="1685" y="1844"/>
                    <a:pt x="1722" y="1844"/>
                  </a:cubicBezTo>
                  <a:cubicBezTo>
                    <a:pt x="1839" y="1844"/>
                    <a:pt x="1926" y="1862"/>
                    <a:pt x="2011" y="1879"/>
                  </a:cubicBezTo>
                  <a:cubicBezTo>
                    <a:pt x="2090" y="1896"/>
                    <a:pt x="2173" y="1912"/>
                    <a:pt x="2276" y="1912"/>
                  </a:cubicBezTo>
                  <a:cubicBezTo>
                    <a:pt x="2381" y="1912"/>
                    <a:pt x="2525" y="1899"/>
                    <a:pt x="2545" y="1779"/>
                  </a:cubicBezTo>
                  <a:cubicBezTo>
                    <a:pt x="2545" y="1778"/>
                    <a:pt x="2545" y="1778"/>
                    <a:pt x="2545" y="1778"/>
                  </a:cubicBezTo>
                  <a:cubicBezTo>
                    <a:pt x="2549" y="1744"/>
                    <a:pt x="2544" y="1718"/>
                    <a:pt x="2527" y="1700"/>
                  </a:cubicBezTo>
                  <a:cubicBezTo>
                    <a:pt x="2527" y="1699"/>
                    <a:pt x="2527" y="1699"/>
                    <a:pt x="2526" y="1699"/>
                  </a:cubicBezTo>
                  <a:cubicBezTo>
                    <a:pt x="2656" y="1676"/>
                    <a:pt x="2753" y="1642"/>
                    <a:pt x="2872" y="1591"/>
                  </a:cubicBezTo>
                  <a:cubicBezTo>
                    <a:pt x="2951" y="1555"/>
                    <a:pt x="2989" y="1524"/>
                    <a:pt x="3018" y="1498"/>
                  </a:cubicBezTo>
                  <a:cubicBezTo>
                    <a:pt x="3025" y="1493"/>
                    <a:pt x="3025" y="1493"/>
                    <a:pt x="3025" y="1493"/>
                  </a:cubicBezTo>
                  <a:cubicBezTo>
                    <a:pt x="3042" y="1479"/>
                    <a:pt x="3053" y="1468"/>
                    <a:pt x="3060" y="1460"/>
                  </a:cubicBezTo>
                  <a:cubicBezTo>
                    <a:pt x="3063" y="1460"/>
                    <a:pt x="3063" y="1460"/>
                    <a:pt x="3063" y="1460"/>
                  </a:cubicBezTo>
                  <a:cubicBezTo>
                    <a:pt x="3074" y="1444"/>
                    <a:pt x="3074" y="1444"/>
                    <a:pt x="3074" y="1444"/>
                  </a:cubicBezTo>
                  <a:cubicBezTo>
                    <a:pt x="3085" y="1426"/>
                    <a:pt x="3090" y="1406"/>
                    <a:pt x="3090" y="1385"/>
                  </a:cubicBezTo>
                  <a:cubicBezTo>
                    <a:pt x="3090" y="1361"/>
                    <a:pt x="3090" y="1324"/>
                    <a:pt x="3059" y="1301"/>
                  </a:cubicBezTo>
                  <a:close/>
                  <a:moveTo>
                    <a:pt x="2576" y="704"/>
                  </a:moveTo>
                  <a:cubicBezTo>
                    <a:pt x="2662" y="696"/>
                    <a:pt x="2729" y="694"/>
                    <a:pt x="2771" y="693"/>
                  </a:cubicBezTo>
                  <a:cubicBezTo>
                    <a:pt x="2780" y="693"/>
                    <a:pt x="2789" y="693"/>
                    <a:pt x="2797" y="693"/>
                  </a:cubicBezTo>
                  <a:cubicBezTo>
                    <a:pt x="2843" y="693"/>
                    <a:pt x="2871" y="694"/>
                    <a:pt x="2872" y="694"/>
                  </a:cubicBezTo>
                  <a:cubicBezTo>
                    <a:pt x="2890" y="695"/>
                    <a:pt x="2907" y="706"/>
                    <a:pt x="2919" y="722"/>
                  </a:cubicBezTo>
                  <a:cubicBezTo>
                    <a:pt x="2923" y="729"/>
                    <a:pt x="2929" y="746"/>
                    <a:pt x="2928" y="757"/>
                  </a:cubicBezTo>
                  <a:cubicBezTo>
                    <a:pt x="2925" y="789"/>
                    <a:pt x="2903" y="906"/>
                    <a:pt x="2763" y="1084"/>
                  </a:cubicBezTo>
                  <a:cubicBezTo>
                    <a:pt x="2691" y="1048"/>
                    <a:pt x="2619" y="1017"/>
                    <a:pt x="2550" y="991"/>
                  </a:cubicBezTo>
                  <a:cubicBezTo>
                    <a:pt x="2565" y="899"/>
                    <a:pt x="2573" y="802"/>
                    <a:pt x="2576" y="704"/>
                  </a:cubicBezTo>
                  <a:close/>
                  <a:moveTo>
                    <a:pt x="2341" y="340"/>
                  </a:moveTo>
                  <a:cubicBezTo>
                    <a:pt x="2350" y="335"/>
                    <a:pt x="2350" y="335"/>
                    <a:pt x="2350" y="335"/>
                  </a:cubicBezTo>
                  <a:cubicBezTo>
                    <a:pt x="2377" y="323"/>
                    <a:pt x="2398" y="313"/>
                    <a:pt x="2414" y="306"/>
                  </a:cubicBezTo>
                  <a:cubicBezTo>
                    <a:pt x="2430" y="299"/>
                    <a:pt x="2439" y="296"/>
                    <a:pt x="2439" y="296"/>
                  </a:cubicBezTo>
                  <a:cubicBezTo>
                    <a:pt x="2439" y="296"/>
                    <a:pt x="2439" y="296"/>
                    <a:pt x="2439" y="296"/>
                  </a:cubicBezTo>
                  <a:cubicBezTo>
                    <a:pt x="2440" y="296"/>
                    <a:pt x="2440" y="296"/>
                    <a:pt x="2440" y="296"/>
                  </a:cubicBezTo>
                  <a:cubicBezTo>
                    <a:pt x="2447" y="292"/>
                    <a:pt x="2453" y="292"/>
                    <a:pt x="2457" y="292"/>
                  </a:cubicBezTo>
                  <a:cubicBezTo>
                    <a:pt x="2476" y="292"/>
                    <a:pt x="2487" y="303"/>
                    <a:pt x="2492" y="325"/>
                  </a:cubicBezTo>
                  <a:cubicBezTo>
                    <a:pt x="2492" y="325"/>
                    <a:pt x="2496" y="358"/>
                    <a:pt x="2501" y="413"/>
                  </a:cubicBezTo>
                  <a:cubicBezTo>
                    <a:pt x="2508" y="488"/>
                    <a:pt x="2512" y="565"/>
                    <a:pt x="2512" y="641"/>
                  </a:cubicBezTo>
                  <a:cubicBezTo>
                    <a:pt x="2512" y="857"/>
                    <a:pt x="2483" y="1164"/>
                    <a:pt x="2349" y="1400"/>
                  </a:cubicBezTo>
                  <a:cubicBezTo>
                    <a:pt x="2247" y="1577"/>
                    <a:pt x="2103" y="1678"/>
                    <a:pt x="1943" y="1686"/>
                  </a:cubicBezTo>
                  <a:cubicBezTo>
                    <a:pt x="2005" y="1638"/>
                    <a:pt x="2078" y="1557"/>
                    <a:pt x="2118" y="1432"/>
                  </a:cubicBezTo>
                  <a:cubicBezTo>
                    <a:pt x="2155" y="1312"/>
                    <a:pt x="2174" y="1172"/>
                    <a:pt x="2174" y="1015"/>
                  </a:cubicBezTo>
                  <a:cubicBezTo>
                    <a:pt x="2174" y="796"/>
                    <a:pt x="2138" y="609"/>
                    <a:pt x="2127" y="557"/>
                  </a:cubicBezTo>
                  <a:cubicBezTo>
                    <a:pt x="2126" y="556"/>
                    <a:pt x="2126" y="555"/>
                    <a:pt x="2126" y="554"/>
                  </a:cubicBezTo>
                  <a:cubicBezTo>
                    <a:pt x="2119" y="523"/>
                    <a:pt x="2102" y="499"/>
                    <a:pt x="2078" y="487"/>
                  </a:cubicBezTo>
                  <a:cubicBezTo>
                    <a:pt x="2087" y="481"/>
                    <a:pt x="2095" y="476"/>
                    <a:pt x="2104" y="471"/>
                  </a:cubicBezTo>
                  <a:cubicBezTo>
                    <a:pt x="2179" y="424"/>
                    <a:pt x="2259" y="379"/>
                    <a:pt x="2341" y="340"/>
                  </a:cubicBezTo>
                  <a:close/>
                  <a:moveTo>
                    <a:pt x="1899" y="177"/>
                  </a:moveTo>
                  <a:cubicBezTo>
                    <a:pt x="1954" y="138"/>
                    <a:pt x="1989" y="116"/>
                    <a:pt x="1989" y="116"/>
                  </a:cubicBezTo>
                  <a:cubicBezTo>
                    <a:pt x="1989" y="116"/>
                    <a:pt x="1989" y="116"/>
                    <a:pt x="1989" y="116"/>
                  </a:cubicBezTo>
                  <a:cubicBezTo>
                    <a:pt x="1990" y="116"/>
                    <a:pt x="1990" y="116"/>
                    <a:pt x="1990" y="116"/>
                  </a:cubicBezTo>
                  <a:cubicBezTo>
                    <a:pt x="1995" y="112"/>
                    <a:pt x="2000" y="110"/>
                    <a:pt x="2005" y="109"/>
                  </a:cubicBezTo>
                  <a:cubicBezTo>
                    <a:pt x="2005" y="109"/>
                    <a:pt x="2005" y="109"/>
                    <a:pt x="2005" y="109"/>
                  </a:cubicBezTo>
                  <a:cubicBezTo>
                    <a:pt x="2005" y="109"/>
                    <a:pt x="2005" y="109"/>
                    <a:pt x="2005" y="109"/>
                  </a:cubicBezTo>
                  <a:cubicBezTo>
                    <a:pt x="2008" y="109"/>
                    <a:pt x="2010" y="109"/>
                    <a:pt x="2012" y="109"/>
                  </a:cubicBezTo>
                  <a:cubicBezTo>
                    <a:pt x="2027" y="109"/>
                    <a:pt x="2038" y="118"/>
                    <a:pt x="2045" y="136"/>
                  </a:cubicBezTo>
                  <a:cubicBezTo>
                    <a:pt x="2045" y="137"/>
                    <a:pt x="2045" y="137"/>
                    <a:pt x="2046" y="139"/>
                  </a:cubicBezTo>
                  <a:cubicBezTo>
                    <a:pt x="2057" y="173"/>
                    <a:pt x="2085" y="266"/>
                    <a:pt x="2110" y="391"/>
                  </a:cubicBezTo>
                  <a:cubicBezTo>
                    <a:pt x="2023" y="443"/>
                    <a:pt x="1946" y="496"/>
                    <a:pt x="1876" y="551"/>
                  </a:cubicBezTo>
                  <a:cubicBezTo>
                    <a:pt x="1843" y="461"/>
                    <a:pt x="1805" y="371"/>
                    <a:pt x="1763" y="282"/>
                  </a:cubicBezTo>
                  <a:cubicBezTo>
                    <a:pt x="1821" y="234"/>
                    <a:pt x="1869" y="198"/>
                    <a:pt x="1899" y="177"/>
                  </a:cubicBezTo>
                  <a:close/>
                  <a:moveTo>
                    <a:pt x="1467" y="152"/>
                  </a:moveTo>
                  <a:cubicBezTo>
                    <a:pt x="1480" y="128"/>
                    <a:pt x="1494" y="105"/>
                    <a:pt x="1508" y="81"/>
                  </a:cubicBezTo>
                  <a:cubicBezTo>
                    <a:pt x="1518" y="65"/>
                    <a:pt x="1524" y="57"/>
                    <a:pt x="1524" y="57"/>
                  </a:cubicBezTo>
                  <a:cubicBezTo>
                    <a:pt x="1531" y="46"/>
                    <a:pt x="1538" y="41"/>
                    <a:pt x="1545" y="41"/>
                  </a:cubicBezTo>
                  <a:cubicBezTo>
                    <a:pt x="1547" y="41"/>
                    <a:pt x="1555" y="42"/>
                    <a:pt x="1565" y="56"/>
                  </a:cubicBezTo>
                  <a:cubicBezTo>
                    <a:pt x="1565" y="56"/>
                    <a:pt x="1570" y="65"/>
                    <a:pt x="1581" y="81"/>
                  </a:cubicBezTo>
                  <a:cubicBezTo>
                    <a:pt x="1629" y="162"/>
                    <a:pt x="1751" y="376"/>
                    <a:pt x="1838" y="639"/>
                  </a:cubicBezTo>
                  <a:cubicBezTo>
                    <a:pt x="1710" y="772"/>
                    <a:pt x="1614" y="908"/>
                    <a:pt x="1550" y="1044"/>
                  </a:cubicBezTo>
                  <a:cubicBezTo>
                    <a:pt x="1468" y="870"/>
                    <a:pt x="1345" y="726"/>
                    <a:pt x="1252" y="634"/>
                  </a:cubicBezTo>
                  <a:cubicBezTo>
                    <a:pt x="1279" y="556"/>
                    <a:pt x="1309" y="478"/>
                    <a:pt x="1341" y="403"/>
                  </a:cubicBezTo>
                  <a:cubicBezTo>
                    <a:pt x="1389" y="294"/>
                    <a:pt x="1436" y="206"/>
                    <a:pt x="1467" y="152"/>
                  </a:cubicBezTo>
                  <a:close/>
                  <a:moveTo>
                    <a:pt x="1043" y="139"/>
                  </a:moveTo>
                  <a:cubicBezTo>
                    <a:pt x="1043" y="137"/>
                    <a:pt x="1044" y="137"/>
                    <a:pt x="1044" y="136"/>
                  </a:cubicBezTo>
                  <a:cubicBezTo>
                    <a:pt x="1051" y="118"/>
                    <a:pt x="1062" y="109"/>
                    <a:pt x="1077" y="109"/>
                  </a:cubicBezTo>
                  <a:cubicBezTo>
                    <a:pt x="1079" y="109"/>
                    <a:pt x="1081" y="109"/>
                    <a:pt x="1083" y="109"/>
                  </a:cubicBezTo>
                  <a:cubicBezTo>
                    <a:pt x="1084" y="109"/>
                    <a:pt x="1084" y="109"/>
                    <a:pt x="1084" y="109"/>
                  </a:cubicBezTo>
                  <a:cubicBezTo>
                    <a:pt x="1084" y="109"/>
                    <a:pt x="1084" y="109"/>
                    <a:pt x="1084" y="109"/>
                  </a:cubicBezTo>
                  <a:cubicBezTo>
                    <a:pt x="1089" y="110"/>
                    <a:pt x="1094" y="112"/>
                    <a:pt x="1099" y="116"/>
                  </a:cubicBezTo>
                  <a:cubicBezTo>
                    <a:pt x="1099" y="116"/>
                    <a:pt x="1099" y="116"/>
                    <a:pt x="1099" y="116"/>
                  </a:cubicBezTo>
                  <a:cubicBezTo>
                    <a:pt x="1099" y="116"/>
                    <a:pt x="1099" y="116"/>
                    <a:pt x="1099" y="116"/>
                  </a:cubicBezTo>
                  <a:cubicBezTo>
                    <a:pt x="1100" y="116"/>
                    <a:pt x="1135" y="138"/>
                    <a:pt x="1189" y="177"/>
                  </a:cubicBezTo>
                  <a:cubicBezTo>
                    <a:pt x="1234" y="209"/>
                    <a:pt x="1280" y="244"/>
                    <a:pt x="1326" y="282"/>
                  </a:cubicBezTo>
                  <a:cubicBezTo>
                    <a:pt x="1282" y="374"/>
                    <a:pt x="1244" y="464"/>
                    <a:pt x="1212" y="551"/>
                  </a:cubicBezTo>
                  <a:cubicBezTo>
                    <a:pt x="1143" y="496"/>
                    <a:pt x="1066" y="443"/>
                    <a:pt x="979" y="391"/>
                  </a:cubicBezTo>
                  <a:cubicBezTo>
                    <a:pt x="1004" y="266"/>
                    <a:pt x="1032" y="173"/>
                    <a:pt x="1043" y="139"/>
                  </a:cubicBezTo>
                  <a:close/>
                  <a:moveTo>
                    <a:pt x="588" y="414"/>
                  </a:moveTo>
                  <a:cubicBezTo>
                    <a:pt x="593" y="358"/>
                    <a:pt x="597" y="325"/>
                    <a:pt x="597" y="325"/>
                  </a:cubicBezTo>
                  <a:cubicBezTo>
                    <a:pt x="601" y="303"/>
                    <a:pt x="612" y="292"/>
                    <a:pt x="631" y="292"/>
                  </a:cubicBezTo>
                  <a:cubicBezTo>
                    <a:pt x="637" y="292"/>
                    <a:pt x="643" y="293"/>
                    <a:pt x="649" y="296"/>
                  </a:cubicBezTo>
                  <a:cubicBezTo>
                    <a:pt x="649" y="296"/>
                    <a:pt x="649" y="296"/>
                    <a:pt x="649" y="296"/>
                  </a:cubicBezTo>
                  <a:cubicBezTo>
                    <a:pt x="650" y="296"/>
                    <a:pt x="650" y="296"/>
                    <a:pt x="650" y="296"/>
                  </a:cubicBezTo>
                  <a:cubicBezTo>
                    <a:pt x="650" y="296"/>
                    <a:pt x="659" y="299"/>
                    <a:pt x="675" y="307"/>
                  </a:cubicBezTo>
                  <a:cubicBezTo>
                    <a:pt x="703" y="318"/>
                    <a:pt x="846" y="381"/>
                    <a:pt x="1012" y="487"/>
                  </a:cubicBezTo>
                  <a:cubicBezTo>
                    <a:pt x="988" y="500"/>
                    <a:pt x="970" y="524"/>
                    <a:pt x="964" y="554"/>
                  </a:cubicBezTo>
                  <a:cubicBezTo>
                    <a:pt x="964" y="555"/>
                    <a:pt x="964" y="556"/>
                    <a:pt x="963" y="557"/>
                  </a:cubicBezTo>
                  <a:cubicBezTo>
                    <a:pt x="952" y="609"/>
                    <a:pt x="916" y="796"/>
                    <a:pt x="916" y="1015"/>
                  </a:cubicBezTo>
                  <a:cubicBezTo>
                    <a:pt x="916" y="1173"/>
                    <a:pt x="935" y="1313"/>
                    <a:pt x="973" y="1432"/>
                  </a:cubicBezTo>
                  <a:cubicBezTo>
                    <a:pt x="1013" y="1557"/>
                    <a:pt x="1088" y="1638"/>
                    <a:pt x="1152" y="1686"/>
                  </a:cubicBezTo>
                  <a:cubicBezTo>
                    <a:pt x="989" y="1681"/>
                    <a:pt x="843" y="1579"/>
                    <a:pt x="740" y="1400"/>
                  </a:cubicBezTo>
                  <a:cubicBezTo>
                    <a:pt x="605" y="1164"/>
                    <a:pt x="577" y="857"/>
                    <a:pt x="577" y="641"/>
                  </a:cubicBezTo>
                  <a:cubicBezTo>
                    <a:pt x="577" y="545"/>
                    <a:pt x="583" y="465"/>
                    <a:pt x="588" y="414"/>
                  </a:cubicBezTo>
                  <a:close/>
                  <a:moveTo>
                    <a:pt x="161" y="757"/>
                  </a:moveTo>
                  <a:cubicBezTo>
                    <a:pt x="160" y="745"/>
                    <a:pt x="164" y="732"/>
                    <a:pt x="170" y="722"/>
                  </a:cubicBezTo>
                  <a:cubicBezTo>
                    <a:pt x="181" y="706"/>
                    <a:pt x="199" y="695"/>
                    <a:pt x="217" y="694"/>
                  </a:cubicBezTo>
                  <a:cubicBezTo>
                    <a:pt x="217" y="694"/>
                    <a:pt x="245" y="693"/>
                    <a:pt x="292" y="693"/>
                  </a:cubicBezTo>
                  <a:cubicBezTo>
                    <a:pt x="300" y="693"/>
                    <a:pt x="308" y="693"/>
                    <a:pt x="317" y="693"/>
                  </a:cubicBezTo>
                  <a:cubicBezTo>
                    <a:pt x="360" y="694"/>
                    <a:pt x="427" y="696"/>
                    <a:pt x="513" y="704"/>
                  </a:cubicBezTo>
                  <a:cubicBezTo>
                    <a:pt x="515" y="806"/>
                    <a:pt x="524" y="902"/>
                    <a:pt x="538" y="991"/>
                  </a:cubicBezTo>
                  <a:cubicBezTo>
                    <a:pt x="469" y="1017"/>
                    <a:pt x="398" y="1048"/>
                    <a:pt x="326" y="1084"/>
                  </a:cubicBezTo>
                  <a:cubicBezTo>
                    <a:pt x="186" y="907"/>
                    <a:pt x="164" y="789"/>
                    <a:pt x="161" y="757"/>
                  </a:cubicBezTo>
                  <a:close/>
                  <a:moveTo>
                    <a:pt x="241" y="1541"/>
                  </a:moveTo>
                  <a:cubicBezTo>
                    <a:pt x="159" y="1505"/>
                    <a:pt x="109" y="1468"/>
                    <a:pt x="81" y="1444"/>
                  </a:cubicBezTo>
                  <a:cubicBezTo>
                    <a:pt x="64" y="1430"/>
                    <a:pt x="53" y="1419"/>
                    <a:pt x="49" y="1414"/>
                  </a:cubicBezTo>
                  <a:cubicBezTo>
                    <a:pt x="48" y="1413"/>
                    <a:pt x="47" y="1412"/>
                    <a:pt x="46" y="1411"/>
                  </a:cubicBezTo>
                  <a:cubicBezTo>
                    <a:pt x="44" y="1409"/>
                    <a:pt x="43" y="1407"/>
                    <a:pt x="42" y="1406"/>
                  </a:cubicBezTo>
                  <a:cubicBezTo>
                    <a:pt x="41" y="1405"/>
                    <a:pt x="41" y="1405"/>
                    <a:pt x="41" y="1404"/>
                  </a:cubicBezTo>
                  <a:cubicBezTo>
                    <a:pt x="34" y="1394"/>
                    <a:pt x="31" y="1383"/>
                    <a:pt x="31" y="1371"/>
                  </a:cubicBezTo>
                  <a:cubicBezTo>
                    <a:pt x="31" y="1352"/>
                    <a:pt x="40" y="1333"/>
                    <a:pt x="54" y="1323"/>
                  </a:cubicBezTo>
                  <a:cubicBezTo>
                    <a:pt x="54" y="1323"/>
                    <a:pt x="62" y="1317"/>
                    <a:pt x="76" y="1308"/>
                  </a:cubicBezTo>
                  <a:cubicBezTo>
                    <a:pt x="144" y="1260"/>
                    <a:pt x="325" y="1141"/>
                    <a:pt x="550" y="1056"/>
                  </a:cubicBezTo>
                  <a:cubicBezTo>
                    <a:pt x="579" y="1201"/>
                    <a:pt x="624" y="1327"/>
                    <a:pt x="684" y="1432"/>
                  </a:cubicBezTo>
                  <a:cubicBezTo>
                    <a:pt x="746" y="1541"/>
                    <a:pt x="826" y="1626"/>
                    <a:pt x="917" y="1681"/>
                  </a:cubicBezTo>
                  <a:cubicBezTo>
                    <a:pt x="642" y="1666"/>
                    <a:pt x="409" y="1617"/>
                    <a:pt x="241" y="1541"/>
                  </a:cubicBezTo>
                  <a:close/>
                  <a:moveTo>
                    <a:pt x="1469" y="1794"/>
                  </a:moveTo>
                  <a:cubicBezTo>
                    <a:pt x="1468" y="1797"/>
                    <a:pt x="1462" y="1798"/>
                    <a:pt x="1457" y="1798"/>
                  </a:cubicBezTo>
                  <a:cubicBezTo>
                    <a:pt x="1456" y="1798"/>
                    <a:pt x="1455" y="1798"/>
                    <a:pt x="1453" y="1798"/>
                  </a:cubicBezTo>
                  <a:cubicBezTo>
                    <a:pt x="1416" y="1795"/>
                    <a:pt x="1380" y="1793"/>
                    <a:pt x="1347" y="1793"/>
                  </a:cubicBezTo>
                  <a:cubicBezTo>
                    <a:pt x="1225" y="1793"/>
                    <a:pt x="1142" y="1814"/>
                    <a:pt x="1062" y="1834"/>
                  </a:cubicBezTo>
                  <a:cubicBezTo>
                    <a:pt x="986" y="1854"/>
                    <a:pt x="915" y="1872"/>
                    <a:pt x="815" y="1872"/>
                  </a:cubicBezTo>
                  <a:cubicBezTo>
                    <a:pt x="711" y="1872"/>
                    <a:pt x="625" y="1848"/>
                    <a:pt x="591" y="1811"/>
                  </a:cubicBezTo>
                  <a:cubicBezTo>
                    <a:pt x="579" y="1798"/>
                    <a:pt x="574" y="1785"/>
                    <a:pt x="576" y="1770"/>
                  </a:cubicBezTo>
                  <a:cubicBezTo>
                    <a:pt x="579" y="1742"/>
                    <a:pt x="588" y="1729"/>
                    <a:pt x="634" y="1729"/>
                  </a:cubicBezTo>
                  <a:cubicBezTo>
                    <a:pt x="668" y="1729"/>
                    <a:pt x="718" y="1736"/>
                    <a:pt x="794" y="1747"/>
                  </a:cubicBezTo>
                  <a:cubicBezTo>
                    <a:pt x="806" y="1748"/>
                    <a:pt x="818" y="1750"/>
                    <a:pt x="831" y="1752"/>
                  </a:cubicBezTo>
                  <a:cubicBezTo>
                    <a:pt x="864" y="1756"/>
                    <a:pt x="905" y="1759"/>
                    <a:pt x="960" y="1759"/>
                  </a:cubicBezTo>
                  <a:cubicBezTo>
                    <a:pt x="993" y="1759"/>
                    <a:pt x="1027" y="1758"/>
                    <a:pt x="1064" y="1757"/>
                  </a:cubicBezTo>
                  <a:cubicBezTo>
                    <a:pt x="1067" y="1757"/>
                    <a:pt x="1067" y="1757"/>
                    <a:pt x="1067" y="1757"/>
                  </a:cubicBezTo>
                  <a:cubicBezTo>
                    <a:pt x="1101" y="1756"/>
                    <a:pt x="1141" y="1755"/>
                    <a:pt x="1180" y="1755"/>
                  </a:cubicBezTo>
                  <a:cubicBezTo>
                    <a:pt x="1180" y="1755"/>
                    <a:pt x="1180" y="1755"/>
                    <a:pt x="1180" y="1755"/>
                  </a:cubicBezTo>
                  <a:cubicBezTo>
                    <a:pt x="1262" y="1755"/>
                    <a:pt x="1368" y="1759"/>
                    <a:pt x="1461" y="1785"/>
                  </a:cubicBezTo>
                  <a:cubicBezTo>
                    <a:pt x="1466" y="1786"/>
                    <a:pt x="1469" y="1791"/>
                    <a:pt x="1469" y="1794"/>
                  </a:cubicBezTo>
                  <a:close/>
                  <a:moveTo>
                    <a:pt x="1483" y="1652"/>
                  </a:moveTo>
                  <a:cubicBezTo>
                    <a:pt x="1490" y="1666"/>
                    <a:pt x="1497" y="1679"/>
                    <a:pt x="1506" y="1691"/>
                  </a:cubicBezTo>
                  <a:cubicBezTo>
                    <a:pt x="1495" y="1698"/>
                    <a:pt x="1486" y="1702"/>
                    <a:pt x="1477" y="1706"/>
                  </a:cubicBezTo>
                  <a:cubicBezTo>
                    <a:pt x="1459" y="1714"/>
                    <a:pt x="1437" y="1718"/>
                    <a:pt x="1413" y="1718"/>
                  </a:cubicBezTo>
                  <a:cubicBezTo>
                    <a:pt x="1411" y="1718"/>
                    <a:pt x="1411" y="1718"/>
                    <a:pt x="1411" y="1718"/>
                  </a:cubicBezTo>
                  <a:cubicBezTo>
                    <a:pt x="1295" y="1718"/>
                    <a:pt x="1101" y="1623"/>
                    <a:pt x="1034" y="1412"/>
                  </a:cubicBezTo>
                  <a:cubicBezTo>
                    <a:pt x="999" y="1301"/>
                    <a:pt x="981" y="1168"/>
                    <a:pt x="981" y="1015"/>
                  </a:cubicBezTo>
                  <a:cubicBezTo>
                    <a:pt x="981" y="888"/>
                    <a:pt x="993" y="774"/>
                    <a:pt x="1004" y="700"/>
                  </a:cubicBezTo>
                  <a:cubicBezTo>
                    <a:pt x="1011" y="652"/>
                    <a:pt x="1017" y="619"/>
                    <a:pt x="1020" y="603"/>
                  </a:cubicBezTo>
                  <a:cubicBezTo>
                    <a:pt x="1024" y="583"/>
                    <a:pt x="1027" y="571"/>
                    <a:pt x="1027" y="569"/>
                  </a:cubicBezTo>
                  <a:cubicBezTo>
                    <a:pt x="1030" y="557"/>
                    <a:pt x="1036" y="544"/>
                    <a:pt x="1046" y="544"/>
                  </a:cubicBezTo>
                  <a:cubicBezTo>
                    <a:pt x="1050" y="544"/>
                    <a:pt x="1055" y="546"/>
                    <a:pt x="1061" y="550"/>
                  </a:cubicBezTo>
                  <a:cubicBezTo>
                    <a:pt x="1061" y="550"/>
                    <a:pt x="1066" y="554"/>
                    <a:pt x="1076" y="562"/>
                  </a:cubicBezTo>
                  <a:cubicBezTo>
                    <a:pt x="1109" y="588"/>
                    <a:pt x="1393" y="820"/>
                    <a:pt x="1517" y="1127"/>
                  </a:cubicBezTo>
                  <a:cubicBezTo>
                    <a:pt x="1515" y="1132"/>
                    <a:pt x="1514" y="1136"/>
                    <a:pt x="1513" y="1140"/>
                  </a:cubicBezTo>
                  <a:cubicBezTo>
                    <a:pt x="1509" y="1150"/>
                    <a:pt x="1505" y="1161"/>
                    <a:pt x="1502" y="1171"/>
                  </a:cubicBezTo>
                  <a:cubicBezTo>
                    <a:pt x="1467" y="1286"/>
                    <a:pt x="1449" y="1388"/>
                    <a:pt x="1448" y="1476"/>
                  </a:cubicBezTo>
                  <a:cubicBezTo>
                    <a:pt x="1449" y="1547"/>
                    <a:pt x="1460" y="1604"/>
                    <a:pt x="1483" y="1652"/>
                  </a:cubicBezTo>
                  <a:close/>
                  <a:moveTo>
                    <a:pt x="1541" y="1624"/>
                  </a:moveTo>
                  <a:cubicBezTo>
                    <a:pt x="1522" y="1584"/>
                    <a:pt x="1513" y="1535"/>
                    <a:pt x="1513" y="1476"/>
                  </a:cubicBezTo>
                  <a:cubicBezTo>
                    <a:pt x="1513" y="1397"/>
                    <a:pt x="1530" y="1301"/>
                    <a:pt x="1564" y="1190"/>
                  </a:cubicBezTo>
                  <a:cubicBezTo>
                    <a:pt x="1623" y="1000"/>
                    <a:pt x="1747" y="836"/>
                    <a:pt x="1840" y="732"/>
                  </a:cubicBezTo>
                  <a:cubicBezTo>
                    <a:pt x="1899" y="667"/>
                    <a:pt x="1950" y="620"/>
                    <a:pt x="1975" y="598"/>
                  </a:cubicBezTo>
                  <a:cubicBezTo>
                    <a:pt x="1994" y="581"/>
                    <a:pt x="2007" y="570"/>
                    <a:pt x="2016" y="562"/>
                  </a:cubicBezTo>
                  <a:cubicBezTo>
                    <a:pt x="2026" y="554"/>
                    <a:pt x="2031" y="550"/>
                    <a:pt x="2031" y="550"/>
                  </a:cubicBezTo>
                  <a:cubicBezTo>
                    <a:pt x="2036" y="546"/>
                    <a:pt x="2041" y="544"/>
                    <a:pt x="2045" y="544"/>
                  </a:cubicBezTo>
                  <a:cubicBezTo>
                    <a:pt x="2055" y="544"/>
                    <a:pt x="2060" y="557"/>
                    <a:pt x="2063" y="568"/>
                  </a:cubicBezTo>
                  <a:cubicBezTo>
                    <a:pt x="2063" y="568"/>
                    <a:pt x="2066" y="581"/>
                    <a:pt x="2070" y="603"/>
                  </a:cubicBezTo>
                  <a:cubicBezTo>
                    <a:pt x="2082" y="665"/>
                    <a:pt x="2109" y="828"/>
                    <a:pt x="2109" y="1015"/>
                  </a:cubicBezTo>
                  <a:cubicBezTo>
                    <a:pt x="2109" y="1165"/>
                    <a:pt x="2091" y="1299"/>
                    <a:pt x="2056" y="1413"/>
                  </a:cubicBezTo>
                  <a:cubicBezTo>
                    <a:pt x="1991" y="1623"/>
                    <a:pt x="1801" y="1718"/>
                    <a:pt x="1688" y="1718"/>
                  </a:cubicBezTo>
                  <a:cubicBezTo>
                    <a:pt x="1687" y="1718"/>
                    <a:pt x="1687" y="1718"/>
                    <a:pt x="1687" y="1718"/>
                  </a:cubicBezTo>
                  <a:cubicBezTo>
                    <a:pt x="1662" y="1718"/>
                    <a:pt x="1641" y="1714"/>
                    <a:pt x="1625" y="1707"/>
                  </a:cubicBezTo>
                  <a:cubicBezTo>
                    <a:pt x="1587" y="1689"/>
                    <a:pt x="1559" y="1662"/>
                    <a:pt x="1541" y="1624"/>
                  </a:cubicBezTo>
                  <a:close/>
                  <a:moveTo>
                    <a:pt x="2498" y="1811"/>
                  </a:moveTo>
                  <a:cubicBezTo>
                    <a:pt x="2463" y="1849"/>
                    <a:pt x="2379" y="1872"/>
                    <a:pt x="2273" y="1872"/>
                  </a:cubicBezTo>
                  <a:cubicBezTo>
                    <a:pt x="2174" y="1872"/>
                    <a:pt x="2103" y="1854"/>
                    <a:pt x="2027" y="1834"/>
                  </a:cubicBezTo>
                  <a:cubicBezTo>
                    <a:pt x="1947" y="1814"/>
                    <a:pt x="1864" y="1793"/>
                    <a:pt x="1742" y="1793"/>
                  </a:cubicBezTo>
                  <a:cubicBezTo>
                    <a:pt x="1708" y="1793"/>
                    <a:pt x="1673" y="1795"/>
                    <a:pt x="1636" y="1798"/>
                  </a:cubicBezTo>
                  <a:cubicBezTo>
                    <a:pt x="1634" y="1798"/>
                    <a:pt x="1633" y="1798"/>
                    <a:pt x="1631" y="1798"/>
                  </a:cubicBezTo>
                  <a:cubicBezTo>
                    <a:pt x="1626" y="1798"/>
                    <a:pt x="1621" y="1797"/>
                    <a:pt x="1620" y="1794"/>
                  </a:cubicBezTo>
                  <a:cubicBezTo>
                    <a:pt x="1620" y="1791"/>
                    <a:pt x="1623" y="1786"/>
                    <a:pt x="1628" y="1785"/>
                  </a:cubicBezTo>
                  <a:cubicBezTo>
                    <a:pt x="1721" y="1759"/>
                    <a:pt x="1827" y="1755"/>
                    <a:pt x="1909" y="1755"/>
                  </a:cubicBezTo>
                  <a:cubicBezTo>
                    <a:pt x="1948" y="1755"/>
                    <a:pt x="1987" y="1756"/>
                    <a:pt x="2022" y="1757"/>
                  </a:cubicBezTo>
                  <a:cubicBezTo>
                    <a:pt x="2025" y="1757"/>
                    <a:pt x="2025" y="1757"/>
                    <a:pt x="2025" y="1757"/>
                  </a:cubicBezTo>
                  <a:cubicBezTo>
                    <a:pt x="2062" y="1758"/>
                    <a:pt x="2096" y="1759"/>
                    <a:pt x="2129" y="1759"/>
                  </a:cubicBezTo>
                  <a:cubicBezTo>
                    <a:pt x="2183" y="1759"/>
                    <a:pt x="2224" y="1756"/>
                    <a:pt x="2258" y="1752"/>
                  </a:cubicBezTo>
                  <a:cubicBezTo>
                    <a:pt x="2270" y="1750"/>
                    <a:pt x="2282" y="1748"/>
                    <a:pt x="2293" y="1747"/>
                  </a:cubicBezTo>
                  <a:cubicBezTo>
                    <a:pt x="2370" y="1736"/>
                    <a:pt x="2421" y="1729"/>
                    <a:pt x="2455" y="1729"/>
                  </a:cubicBezTo>
                  <a:cubicBezTo>
                    <a:pt x="2501" y="1729"/>
                    <a:pt x="2510" y="1742"/>
                    <a:pt x="2513" y="1770"/>
                  </a:cubicBezTo>
                  <a:cubicBezTo>
                    <a:pt x="2514" y="1785"/>
                    <a:pt x="2509" y="1799"/>
                    <a:pt x="2498" y="1811"/>
                  </a:cubicBezTo>
                  <a:close/>
                  <a:moveTo>
                    <a:pt x="3048" y="1404"/>
                  </a:moveTo>
                  <a:cubicBezTo>
                    <a:pt x="3048" y="1404"/>
                    <a:pt x="3048" y="1404"/>
                    <a:pt x="3048" y="1404"/>
                  </a:cubicBezTo>
                  <a:cubicBezTo>
                    <a:pt x="3028" y="1429"/>
                    <a:pt x="2840" y="1644"/>
                    <a:pt x="2172" y="1680"/>
                  </a:cubicBezTo>
                  <a:cubicBezTo>
                    <a:pt x="2264" y="1625"/>
                    <a:pt x="2342" y="1542"/>
                    <a:pt x="2405" y="1432"/>
                  </a:cubicBezTo>
                  <a:cubicBezTo>
                    <a:pt x="2465" y="1327"/>
                    <a:pt x="2510" y="1201"/>
                    <a:pt x="2539" y="1056"/>
                  </a:cubicBezTo>
                  <a:cubicBezTo>
                    <a:pt x="2602" y="1080"/>
                    <a:pt x="2667" y="1109"/>
                    <a:pt x="2732" y="1142"/>
                  </a:cubicBezTo>
                  <a:cubicBezTo>
                    <a:pt x="2826" y="1189"/>
                    <a:pt x="2903" y="1236"/>
                    <a:pt x="2951" y="1266"/>
                  </a:cubicBezTo>
                  <a:cubicBezTo>
                    <a:pt x="2957" y="1270"/>
                    <a:pt x="2962" y="1273"/>
                    <a:pt x="2967" y="1277"/>
                  </a:cubicBezTo>
                  <a:cubicBezTo>
                    <a:pt x="2986" y="1289"/>
                    <a:pt x="3002" y="1299"/>
                    <a:pt x="3012" y="1307"/>
                  </a:cubicBezTo>
                  <a:cubicBezTo>
                    <a:pt x="3012" y="1308"/>
                    <a:pt x="3012" y="1308"/>
                    <a:pt x="3012" y="1308"/>
                  </a:cubicBezTo>
                  <a:cubicBezTo>
                    <a:pt x="3013" y="1308"/>
                    <a:pt x="3013" y="1308"/>
                    <a:pt x="3013" y="1308"/>
                  </a:cubicBezTo>
                  <a:cubicBezTo>
                    <a:pt x="3027" y="1317"/>
                    <a:pt x="3034" y="1322"/>
                    <a:pt x="3034" y="1322"/>
                  </a:cubicBezTo>
                  <a:cubicBezTo>
                    <a:pt x="3049" y="1333"/>
                    <a:pt x="3058" y="1352"/>
                    <a:pt x="3058" y="1371"/>
                  </a:cubicBezTo>
                  <a:cubicBezTo>
                    <a:pt x="3058" y="1383"/>
                    <a:pt x="3055" y="1394"/>
                    <a:pt x="3048" y="14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0" name="Group 79">
              <a:extLst>
                <a:ext uri="{FF2B5EF4-FFF2-40B4-BE49-F238E27FC236}">
                  <a16:creationId xmlns:a16="http://schemas.microsoft.com/office/drawing/2014/main" xmlns="" id="{ECEC1F3C-4253-47B9-B3A3-A3F48F5B7489}"/>
                </a:ext>
              </a:extLst>
            </p:cNvPr>
            <p:cNvGrpSpPr/>
            <p:nvPr/>
          </p:nvGrpSpPr>
          <p:grpSpPr>
            <a:xfrm>
              <a:off x="3981864" y="4075538"/>
              <a:ext cx="1321973" cy="137693"/>
              <a:chOff x="3981864" y="4075538"/>
              <a:chExt cx="1321973" cy="137693"/>
            </a:xfrm>
          </p:grpSpPr>
          <p:sp>
            <p:nvSpPr>
              <p:cNvPr id="97" name="Freeform 22">
                <a:extLst>
                  <a:ext uri="{FF2B5EF4-FFF2-40B4-BE49-F238E27FC236}">
                    <a16:creationId xmlns:a16="http://schemas.microsoft.com/office/drawing/2014/main" xmlns="" id="{5C87F8BB-DBA0-4116-BF7B-F1B5C0069088}"/>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98" name="Freeform 23">
                <a:extLst>
                  <a:ext uri="{FF2B5EF4-FFF2-40B4-BE49-F238E27FC236}">
                    <a16:creationId xmlns:a16="http://schemas.microsoft.com/office/drawing/2014/main" xmlns="" id="{07687279-2608-41C4-9C25-634F4CD3D87D}"/>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24">
                <a:extLst>
                  <a:ext uri="{FF2B5EF4-FFF2-40B4-BE49-F238E27FC236}">
                    <a16:creationId xmlns:a16="http://schemas.microsoft.com/office/drawing/2014/main" xmlns="" id="{3412D3C0-5672-4BE3-8320-670D546ED7CB}"/>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00" name="Freeform 25">
                <a:extLst>
                  <a:ext uri="{FF2B5EF4-FFF2-40B4-BE49-F238E27FC236}">
                    <a16:creationId xmlns:a16="http://schemas.microsoft.com/office/drawing/2014/main" xmlns="" id="{117EDDE3-B69D-4B4A-B3AA-AE8E3892995F}"/>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26">
                <a:extLst>
                  <a:ext uri="{FF2B5EF4-FFF2-40B4-BE49-F238E27FC236}">
                    <a16:creationId xmlns:a16="http://schemas.microsoft.com/office/drawing/2014/main" xmlns="" id="{FD9527B9-7421-41FE-9388-AAF45BD28D13}"/>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27">
                <a:extLst>
                  <a:ext uri="{FF2B5EF4-FFF2-40B4-BE49-F238E27FC236}">
                    <a16:creationId xmlns:a16="http://schemas.microsoft.com/office/drawing/2014/main" xmlns="" id="{B0B38C82-5A6F-480C-855E-472C639D0195}"/>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28">
                <a:extLst>
                  <a:ext uri="{FF2B5EF4-FFF2-40B4-BE49-F238E27FC236}">
                    <a16:creationId xmlns:a16="http://schemas.microsoft.com/office/drawing/2014/main" xmlns="" id="{DC4AFF66-60B1-47AA-8088-4E74F119F036}"/>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29">
                <a:extLst>
                  <a:ext uri="{FF2B5EF4-FFF2-40B4-BE49-F238E27FC236}">
                    <a16:creationId xmlns:a16="http://schemas.microsoft.com/office/drawing/2014/main" xmlns="" id="{94770D17-FB81-4445-BE26-3481348A269C}"/>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05" name="Freeform 30">
                <a:extLst>
                  <a:ext uri="{FF2B5EF4-FFF2-40B4-BE49-F238E27FC236}">
                    <a16:creationId xmlns:a16="http://schemas.microsoft.com/office/drawing/2014/main" xmlns="" id="{55F7C800-2F22-481C-B77D-8EA533D2F7F4}"/>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06" name="Freeform 31">
                <a:extLst>
                  <a:ext uri="{FF2B5EF4-FFF2-40B4-BE49-F238E27FC236}">
                    <a16:creationId xmlns:a16="http://schemas.microsoft.com/office/drawing/2014/main" xmlns="" id="{7E769540-154C-492F-92CC-B71218BFC70E}"/>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81" name="Group 80">
              <a:extLst>
                <a:ext uri="{FF2B5EF4-FFF2-40B4-BE49-F238E27FC236}">
                  <a16:creationId xmlns:a16="http://schemas.microsoft.com/office/drawing/2014/main" xmlns="" id="{DFA82131-5F97-4D82-8C0A-50D6CAFEC5BF}"/>
                </a:ext>
              </a:extLst>
            </p:cNvPr>
            <p:cNvGrpSpPr/>
            <p:nvPr/>
          </p:nvGrpSpPr>
          <p:grpSpPr>
            <a:xfrm>
              <a:off x="3992064" y="3577459"/>
              <a:ext cx="1348605" cy="446513"/>
              <a:chOff x="3992064" y="3577459"/>
              <a:chExt cx="1348605" cy="446513"/>
            </a:xfrm>
          </p:grpSpPr>
          <p:sp>
            <p:nvSpPr>
              <p:cNvPr id="95" name="Freeform 21">
                <a:extLst>
                  <a:ext uri="{FF2B5EF4-FFF2-40B4-BE49-F238E27FC236}">
                    <a16:creationId xmlns:a16="http://schemas.microsoft.com/office/drawing/2014/main" xmlns="" id="{61460048-87FA-49E2-BED2-CBF78266667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32">
                <a:extLst>
                  <a:ext uri="{FF2B5EF4-FFF2-40B4-BE49-F238E27FC236}">
                    <a16:creationId xmlns:a16="http://schemas.microsoft.com/office/drawing/2014/main" xmlns="" id="{B0B1B87B-5E95-44DF-893D-0FE355DE40DE}"/>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82" name="Freeform 5">
              <a:extLst>
                <a:ext uri="{FF2B5EF4-FFF2-40B4-BE49-F238E27FC236}">
                  <a16:creationId xmlns:a16="http://schemas.microsoft.com/office/drawing/2014/main" xmlns="" id="{D7C69A95-A306-46DB-A29E-3DF6F081885E}"/>
                </a:ext>
              </a:extLst>
            </p:cNvPr>
            <p:cNvSpPr>
              <a:spLocks/>
            </p:cNvSpPr>
            <p:nvPr/>
          </p:nvSpPr>
          <p:spPr bwMode="auto">
            <a:xfrm>
              <a:off x="4203574"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
              <a:extLst>
                <a:ext uri="{FF2B5EF4-FFF2-40B4-BE49-F238E27FC236}">
                  <a16:creationId xmlns:a16="http://schemas.microsoft.com/office/drawing/2014/main" xmlns="" id="{C860D605-E6AA-4F64-B849-BDB23386BBEF}"/>
                </a:ext>
              </a:extLst>
            </p:cNvPr>
            <p:cNvSpPr>
              <a:spLocks/>
            </p:cNvSpPr>
            <p:nvPr/>
          </p:nvSpPr>
          <p:spPr bwMode="auto">
            <a:xfrm>
              <a:off x="4639417"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7">
              <a:extLst>
                <a:ext uri="{FF2B5EF4-FFF2-40B4-BE49-F238E27FC236}">
                  <a16:creationId xmlns:a16="http://schemas.microsoft.com/office/drawing/2014/main" xmlns="" id="{2D54E32C-AF68-4BD6-869B-55B3E7E80B96}"/>
                </a:ext>
              </a:extLst>
            </p:cNvPr>
            <p:cNvSpPr>
              <a:spLocks/>
            </p:cNvSpPr>
            <p:nvPr/>
          </p:nvSpPr>
          <p:spPr bwMode="auto">
            <a:xfrm>
              <a:off x="4391594"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8">
              <a:extLst>
                <a:ext uri="{FF2B5EF4-FFF2-40B4-BE49-F238E27FC236}">
                  <a16:creationId xmlns:a16="http://schemas.microsoft.com/office/drawing/2014/main" xmlns="" id="{AE88FFCD-0A46-4C7E-B2BC-67D9C4B5EA35}"/>
                </a:ext>
              </a:extLst>
            </p:cNvPr>
            <p:cNvSpPr>
              <a:spLocks/>
            </p:cNvSpPr>
            <p:nvPr/>
          </p:nvSpPr>
          <p:spPr bwMode="auto">
            <a:xfrm>
              <a:off x="4517844"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9">
              <a:extLst>
                <a:ext uri="{FF2B5EF4-FFF2-40B4-BE49-F238E27FC236}">
                  <a16:creationId xmlns:a16="http://schemas.microsoft.com/office/drawing/2014/main" xmlns="" id="{379E2465-8C3F-4D5A-AB55-F6938C4BE27B}"/>
                </a:ext>
              </a:extLst>
            </p:cNvPr>
            <p:cNvSpPr>
              <a:spLocks/>
            </p:cNvSpPr>
            <p:nvPr/>
          </p:nvSpPr>
          <p:spPr bwMode="auto">
            <a:xfrm>
              <a:off x="4839497"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0">
              <a:extLst>
                <a:ext uri="{FF2B5EF4-FFF2-40B4-BE49-F238E27FC236}">
                  <a16:creationId xmlns:a16="http://schemas.microsoft.com/office/drawing/2014/main" xmlns="" id="{BE1A0F22-8406-4B3C-91C8-89D60C66B5CB}"/>
                </a:ext>
              </a:extLst>
            </p:cNvPr>
            <p:cNvSpPr>
              <a:spLocks/>
            </p:cNvSpPr>
            <p:nvPr/>
          </p:nvSpPr>
          <p:spPr bwMode="auto">
            <a:xfrm>
              <a:off x="4755823"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1">
              <a:extLst>
                <a:ext uri="{FF2B5EF4-FFF2-40B4-BE49-F238E27FC236}">
                  <a16:creationId xmlns:a16="http://schemas.microsoft.com/office/drawing/2014/main" xmlns="" id="{E825A3CE-41FD-44B0-A6D4-550913D2B15D}"/>
                </a:ext>
              </a:extLst>
            </p:cNvPr>
            <p:cNvSpPr>
              <a:spLocks/>
            </p:cNvSpPr>
            <p:nvPr/>
          </p:nvSpPr>
          <p:spPr bwMode="auto">
            <a:xfrm>
              <a:off x="4009400"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2">
              <a:extLst>
                <a:ext uri="{FF2B5EF4-FFF2-40B4-BE49-F238E27FC236}">
                  <a16:creationId xmlns:a16="http://schemas.microsoft.com/office/drawing/2014/main" xmlns="" id="{32C0AC6D-5BBF-4D29-8F5F-B50751A97931}"/>
                </a:ext>
              </a:extLst>
            </p:cNvPr>
            <p:cNvSpPr>
              <a:spLocks/>
            </p:cNvSpPr>
            <p:nvPr/>
          </p:nvSpPr>
          <p:spPr bwMode="auto">
            <a:xfrm>
              <a:off x="5122020"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3">
              <a:extLst>
                <a:ext uri="{FF2B5EF4-FFF2-40B4-BE49-F238E27FC236}">
                  <a16:creationId xmlns:a16="http://schemas.microsoft.com/office/drawing/2014/main" xmlns="" id="{507183DD-35BF-4051-903F-309A00F889FA}"/>
                </a:ext>
              </a:extLst>
            </p:cNvPr>
            <p:cNvSpPr>
              <a:spLocks/>
            </p:cNvSpPr>
            <p:nvPr/>
          </p:nvSpPr>
          <p:spPr bwMode="auto">
            <a:xfrm>
              <a:off x="4946059"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4">
              <a:extLst>
                <a:ext uri="{FF2B5EF4-FFF2-40B4-BE49-F238E27FC236}">
                  <a16:creationId xmlns:a16="http://schemas.microsoft.com/office/drawing/2014/main" xmlns="" id="{37384476-37A4-4FB8-991A-518E3421ECFB}"/>
                </a:ext>
              </a:extLst>
            </p:cNvPr>
            <p:cNvSpPr>
              <a:spLocks/>
            </p:cNvSpPr>
            <p:nvPr/>
          </p:nvSpPr>
          <p:spPr bwMode="auto">
            <a:xfrm>
              <a:off x="4689130"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5">
              <a:extLst>
                <a:ext uri="{FF2B5EF4-FFF2-40B4-BE49-F238E27FC236}">
                  <a16:creationId xmlns:a16="http://schemas.microsoft.com/office/drawing/2014/main" xmlns="" id="{5018B0A4-1B98-4F0E-B55F-BDA7A3A9BB93}"/>
                </a:ext>
              </a:extLst>
            </p:cNvPr>
            <p:cNvSpPr>
              <a:spLocks/>
            </p:cNvSpPr>
            <p:nvPr/>
          </p:nvSpPr>
          <p:spPr bwMode="auto">
            <a:xfrm>
              <a:off x="4390610"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6">
              <a:extLst>
                <a:ext uri="{FF2B5EF4-FFF2-40B4-BE49-F238E27FC236}">
                  <a16:creationId xmlns:a16="http://schemas.microsoft.com/office/drawing/2014/main" xmlns="" id="{31516B48-87CC-49D8-B8DE-A645BCE19581}"/>
                </a:ext>
              </a:extLst>
            </p:cNvPr>
            <p:cNvSpPr>
              <a:spLocks/>
            </p:cNvSpPr>
            <p:nvPr/>
          </p:nvSpPr>
          <p:spPr bwMode="auto">
            <a:xfrm>
              <a:off x="3949352"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7">
              <a:extLst>
                <a:ext uri="{FF2B5EF4-FFF2-40B4-BE49-F238E27FC236}">
                  <a16:creationId xmlns:a16="http://schemas.microsoft.com/office/drawing/2014/main" xmlns="" id="{7CB0434B-7A14-4CC6-ACFE-21A6948EC0AC}"/>
                </a:ext>
              </a:extLst>
            </p:cNvPr>
            <p:cNvSpPr>
              <a:spLocks/>
            </p:cNvSpPr>
            <p:nvPr/>
          </p:nvSpPr>
          <p:spPr bwMode="auto">
            <a:xfrm>
              <a:off x="4202097"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9" name="Freeform 5">
            <a:extLst>
              <a:ext uri="{FF2B5EF4-FFF2-40B4-BE49-F238E27FC236}">
                <a16:creationId xmlns:a16="http://schemas.microsoft.com/office/drawing/2014/main" xmlns="" id="{8527583C-7074-4C1A-8F8D-67748D6D23B4}"/>
              </a:ext>
            </a:extLst>
          </p:cNvPr>
          <p:cNvSpPr>
            <a:spLocks/>
          </p:cNvSpPr>
          <p:nvPr userDrawn="1"/>
        </p:nvSpPr>
        <p:spPr bwMode="auto">
          <a:xfrm>
            <a:off x="5582759" y="2779632"/>
            <a:ext cx="27439" cy="1429341"/>
          </a:xfrm>
          <a:custGeom>
            <a:avLst/>
            <a:gdLst>
              <a:gd name="T0" fmla="*/ 13 w 25"/>
              <a:gd name="T1" fmla="*/ 1312 h 1312"/>
              <a:gd name="T2" fmla="*/ 0 w 25"/>
              <a:gd name="T3" fmla="*/ 1300 h 1312"/>
              <a:gd name="T4" fmla="*/ 0 w 25"/>
              <a:gd name="T5" fmla="*/ 12 h 1312"/>
              <a:gd name="T6" fmla="*/ 13 w 25"/>
              <a:gd name="T7" fmla="*/ 0 h 1312"/>
              <a:gd name="T8" fmla="*/ 25 w 25"/>
              <a:gd name="T9" fmla="*/ 12 h 1312"/>
              <a:gd name="T10" fmla="*/ 25 w 25"/>
              <a:gd name="T11" fmla="*/ 1300 h 1312"/>
              <a:gd name="T12" fmla="*/ 13 w 25"/>
              <a:gd name="T13" fmla="*/ 1312 h 1312"/>
            </a:gdLst>
            <a:ahLst/>
            <a:cxnLst>
              <a:cxn ang="0">
                <a:pos x="T0" y="T1"/>
              </a:cxn>
              <a:cxn ang="0">
                <a:pos x="T2" y="T3"/>
              </a:cxn>
              <a:cxn ang="0">
                <a:pos x="T4" y="T5"/>
              </a:cxn>
              <a:cxn ang="0">
                <a:pos x="T6" y="T7"/>
              </a:cxn>
              <a:cxn ang="0">
                <a:pos x="T8" y="T9"/>
              </a:cxn>
              <a:cxn ang="0">
                <a:pos x="T10" y="T11"/>
              </a:cxn>
              <a:cxn ang="0">
                <a:pos x="T12" y="T13"/>
              </a:cxn>
            </a:cxnLst>
            <a:rect l="0" t="0" r="r" b="b"/>
            <a:pathLst>
              <a:path w="25" h="1312">
                <a:moveTo>
                  <a:pt x="13" y="1312"/>
                </a:moveTo>
                <a:cubicBezTo>
                  <a:pt x="6" y="1312"/>
                  <a:pt x="0" y="1307"/>
                  <a:pt x="0" y="1300"/>
                </a:cubicBezTo>
                <a:cubicBezTo>
                  <a:pt x="0" y="12"/>
                  <a:pt x="0" y="12"/>
                  <a:pt x="0" y="12"/>
                </a:cubicBezTo>
                <a:cubicBezTo>
                  <a:pt x="0" y="5"/>
                  <a:pt x="6" y="0"/>
                  <a:pt x="13" y="0"/>
                </a:cubicBezTo>
                <a:cubicBezTo>
                  <a:pt x="20" y="0"/>
                  <a:pt x="25" y="5"/>
                  <a:pt x="25" y="12"/>
                </a:cubicBezTo>
                <a:cubicBezTo>
                  <a:pt x="25" y="1300"/>
                  <a:pt x="25" y="1300"/>
                  <a:pt x="25" y="1300"/>
                </a:cubicBezTo>
                <a:cubicBezTo>
                  <a:pt x="25" y="1307"/>
                  <a:pt x="20" y="1312"/>
                  <a:pt x="13" y="1312"/>
                </a:cubicBez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71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50"/>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49"/>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53"/>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51"/>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58"/>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54"/>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55"/>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59"/>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56"/>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60"/>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57"/>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48"/>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52"/>
                                        </p:tgtEl>
                                        <p:attrNameLst>
                                          <p:attrName>ppt_x</p:attrName>
                                          <p:attrName>ppt_y</p:attrName>
                                        </p:attrNameLst>
                                      </p:cBhvr>
                                      <p:rCtr x="-234" y="625"/>
                                    </p:animMotion>
                                  </p:childTnLst>
                                </p:cTn>
                              </p:par>
                              <p:par>
                                <p:cTn id="70" presetID="10" presetClass="entr" presetSubtype="0" fill="hold" nodeType="withEffect">
                                  <p:stCondLst>
                                    <p:cond delay="10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750"/>
                                        <p:tgtEl>
                                          <p:spTgt spid="34"/>
                                        </p:tgtEl>
                                      </p:cBhvr>
                                    </p:animEffect>
                                  </p:childTnLst>
                                </p:cTn>
                              </p:par>
                              <p:par>
                                <p:cTn id="73" presetID="10" presetClass="entr" presetSubtype="0" fill="hold" nodeType="withEffect">
                                  <p:stCondLst>
                                    <p:cond delay="10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750"/>
                                        <p:tgtEl>
                                          <p:spTgt spid="45"/>
                                        </p:tgtEl>
                                      </p:cBhvr>
                                    </p:animEffect>
                                  </p:childTnLst>
                                </p:cTn>
                              </p:par>
                            </p:childTnLst>
                          </p:cTn>
                        </p:par>
                        <p:par>
                          <p:cTn id="76" fill="hold">
                            <p:stCondLst>
                              <p:cond delay="850"/>
                            </p:stCondLst>
                            <p:childTnLst>
                              <p:par>
                                <p:cTn id="77" presetID="1"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childTnLst>
                                </p:cTn>
                              </p:par>
                              <p:par>
                                <p:cTn id="79" presetID="1" presetClass="exit" presetSubtype="0" fill="hold" grpId="2" nodeType="withEffect">
                                  <p:stCondLst>
                                    <p:cond delay="0"/>
                                  </p:stCondLst>
                                  <p:childTnLst>
                                    <p:set>
                                      <p:cBhvr>
                                        <p:cTn id="80" dur="1" fill="hold">
                                          <p:stCondLst>
                                            <p:cond delay="0"/>
                                          </p:stCondLst>
                                        </p:cTn>
                                        <p:tgtEl>
                                          <p:spTgt spid="50"/>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49"/>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53"/>
                                        </p:tgtEl>
                                        <p:attrNameLst>
                                          <p:attrName>style.visibility</p:attrName>
                                        </p:attrNameLst>
                                      </p:cBhvr>
                                      <p:to>
                                        <p:strVal val="hidden"/>
                                      </p:to>
                                    </p:set>
                                  </p:childTnLst>
                                </p:cTn>
                              </p:par>
                              <p:par>
                                <p:cTn id="85" presetID="1" presetClass="exit" presetSubtype="0" fill="hold" grpId="2" nodeType="withEffect">
                                  <p:stCondLst>
                                    <p:cond delay="0"/>
                                  </p:stCondLst>
                                  <p:childTnLst>
                                    <p:set>
                                      <p:cBhvr>
                                        <p:cTn id="86" dur="1" fill="hold">
                                          <p:stCondLst>
                                            <p:cond delay="0"/>
                                          </p:stCondLst>
                                        </p:cTn>
                                        <p:tgtEl>
                                          <p:spTgt spid="51"/>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58"/>
                                        </p:tgtEl>
                                        <p:attrNameLst>
                                          <p:attrName>style.visibility</p:attrName>
                                        </p:attrNameLst>
                                      </p:cBhvr>
                                      <p:to>
                                        <p:strVal val="hidden"/>
                                      </p:to>
                                    </p:set>
                                  </p:childTnLst>
                                </p:cTn>
                              </p:par>
                              <p:par>
                                <p:cTn id="89" presetID="1" presetClass="exit" presetSubtype="0" fill="hold" grpId="2" nodeType="withEffect">
                                  <p:stCondLst>
                                    <p:cond delay="0"/>
                                  </p:stCondLst>
                                  <p:childTnLst>
                                    <p:set>
                                      <p:cBhvr>
                                        <p:cTn id="90" dur="1" fill="hold">
                                          <p:stCondLst>
                                            <p:cond delay="0"/>
                                          </p:stCondLst>
                                        </p:cTn>
                                        <p:tgtEl>
                                          <p:spTgt spid="54"/>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55"/>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59"/>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56"/>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60"/>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57"/>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48"/>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5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3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45"/>
                                        </p:tgtEl>
                                        <p:attrNameLst>
                                          <p:attrName>style.visibility</p:attrName>
                                        </p:attrNameLst>
                                      </p:cBhvr>
                                      <p:to>
                                        <p:strVal val="hidden"/>
                                      </p:to>
                                    </p:set>
                                  </p:childTnLst>
                                </p:cTn>
                              </p:par>
                            </p:childTnLst>
                          </p:cTn>
                        </p:par>
                        <p:par>
                          <p:cTn id="109" fill="hold">
                            <p:stCondLst>
                              <p:cond delay="850"/>
                            </p:stCondLst>
                            <p:childTnLst>
                              <p:par>
                                <p:cTn id="110" presetID="54" presetClass="path" presetSubtype="0" accel="33333" decel="66667" fill="hold" nodeType="afterEffect">
                                  <p:stCondLst>
                                    <p:cond delay="0"/>
                                  </p:stCondLst>
                                  <p:childTnLst>
                                    <p:animMotion origin="layout" path="M  0 0 L-6.821404E-02 0 L-0.1364281 0" pathEditMode="relative" ptsTypes="">
                                      <p:cBhvr>
                                        <p:cTn id="111" dur="750" fill="hold"/>
                                        <p:tgtEl>
                                          <p:spTgt spid="5"/>
                                        </p:tgtEl>
                                        <p:attrNameLst>
                                          <p:attrName>ppt_x</p:attrName>
                                          <p:attrName>ppt_y</p:attrName>
                                        </p:attrNameLst>
                                      </p:cBhvr>
                                    </p:animMotion>
                                    <p:animScale>
                                      <p:cBhvr>
                                        <p:cTn id="112" dur="750" fill="hold">
                                          <p:stCondLst>
                                            <p:cond delay="0"/>
                                          </p:stCondLst>
                                        </p:cTn>
                                        <p:tgtEl>
                                          <p:spTgt spid="5"/>
                                        </p:tgtEl>
                                      </p:cBhvr>
                                      <p:from x="100000" y="100000"/>
                                      <p:to x="100000" y="100000"/>
                                    </p:animScale>
                                  </p:childTnLst>
                                </p:cTn>
                              </p:par>
                              <p:par>
                                <p:cTn id="113" presetID="16" presetClass="entr" presetSubtype="42" fill="hold" grpId="0" nodeType="withEffect">
                                  <p:stCondLst>
                                    <p:cond delay="400"/>
                                  </p:stCondLst>
                                  <p:childTnLst>
                                    <p:set>
                                      <p:cBhvr>
                                        <p:cTn id="114" dur="1" fill="hold">
                                          <p:stCondLst>
                                            <p:cond delay="0"/>
                                          </p:stCondLst>
                                        </p:cTn>
                                        <p:tgtEl>
                                          <p:spTgt spid="109"/>
                                        </p:tgtEl>
                                        <p:attrNameLst>
                                          <p:attrName>style.visibility</p:attrName>
                                        </p:attrNameLst>
                                      </p:cBhvr>
                                      <p:to>
                                        <p:strVal val="visible"/>
                                      </p:to>
                                    </p:set>
                                    <p:animEffect transition="in" filter="barn(outHorizontal)">
                                      <p:cBhvr>
                                        <p:cTn id="115" dur="500"/>
                                        <p:tgtEl>
                                          <p:spTgt spid="109"/>
                                        </p:tgtEl>
                                      </p:cBhvr>
                                    </p:animEffect>
                                  </p:childTnLst>
                                </p:cTn>
                              </p:par>
                              <p:par>
                                <p:cTn id="116" presetID="10" presetClass="entr" presetSubtype="0" fill="hold" nodeType="withEffect">
                                  <p:stCondLst>
                                    <p:cond delay="40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childTnLst>
                                </p:cTn>
                              </p:par>
                              <p:par>
                                <p:cTn id="119" presetID="63" presetClass="path" presetSubtype="0" decel="100000" fill="hold" nodeType="withEffect">
                                  <p:stCondLst>
                                    <p:cond delay="400"/>
                                  </p:stCondLst>
                                  <p:childTnLst>
                                    <p:animMotion origin="layout" path="M -0.01836 -7.40741E-7 L -4.16667E-7 -7.40741E-7 " pathEditMode="relative" rAng="0" ptsTypes="AA">
                                      <p:cBhvr>
                                        <p:cTn id="120" dur="500" fill="hold"/>
                                        <p:tgtEl>
                                          <p:spTgt spid="62"/>
                                        </p:tgtEl>
                                        <p:attrNameLst>
                                          <p:attrName>ppt_x</p:attrName>
                                          <p:attrName>ppt_y</p:attrName>
                                        </p:attrNameLst>
                                      </p:cBhvr>
                                      <p:rCtr x="911" y="0"/>
                                    </p:animMotion>
                                  </p:childTnLst>
                                </p:cTn>
                              </p:par>
                            </p:childTnLst>
                          </p:cTn>
                        </p:par>
                        <p:par>
                          <p:cTn id="121" fill="hold">
                            <p:stCondLst>
                              <p:cond delay="1750"/>
                            </p:stCondLst>
                            <p:childTnLst>
                              <p:par>
                                <p:cTn id="122" presetID="1" presetClass="entr" presetSubtype="0" fill="hold" nodeType="afterEffect">
                                  <p:stCondLst>
                                    <p:cond delay="0"/>
                                  </p:stCondLst>
                                  <p:childTnLst>
                                    <p:set>
                                      <p:cBhvr>
                                        <p:cTn id="123" dur="1" fill="hold">
                                          <p:stCondLst>
                                            <p:cond delay="0"/>
                                          </p:stCondLst>
                                        </p:cTn>
                                        <p:tgtEl>
                                          <p:spTgt spid="78"/>
                                        </p:tgtEl>
                                        <p:attrNameLst>
                                          <p:attrName>style.visibility</p:attrName>
                                        </p:attrNameLst>
                                      </p:cBhvr>
                                      <p:to>
                                        <p:strVal val="visible"/>
                                      </p:to>
                                    </p:set>
                                  </p:childTnLst>
                                </p:cTn>
                              </p:par>
                            </p:childTnLst>
                          </p:cTn>
                        </p:par>
                        <p:par>
                          <p:cTn id="124" fill="hold">
                            <p:stCondLst>
                              <p:cond delay="1750"/>
                            </p:stCondLst>
                            <p:childTnLst>
                              <p:par>
                                <p:cTn id="125" presetID="1" presetClass="entr" presetSubtype="0"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61" grpId="0" animBg="1"/>
      <p:bldP spid="10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D1DA5-55F2-40D3-B419-631F81A7BC28}"/>
              </a:ext>
            </a:extLst>
          </p:cNvPr>
          <p:cNvSpPr>
            <a:spLocks noGrp="1"/>
          </p:cNvSpPr>
          <p:nvPr userDrawn="1">
            <p:ph type="title"/>
          </p:nvPr>
        </p:nvSpPr>
        <p:spPr/>
        <p:txBody>
          <a:bodyPr/>
          <a:lstStyle/>
          <a:p>
            <a:r>
              <a:rPr lang="en-US" smtClean="0"/>
              <a:t>Click to edit Master title style</a:t>
            </a:r>
            <a:endParaRPr lang="en-GB"/>
          </a:p>
        </p:txBody>
      </p:sp>
      <p:sp>
        <p:nvSpPr>
          <p:cNvPr id="8" name="Content Placeholder 3">
            <a:extLst>
              <a:ext uri="{FF2B5EF4-FFF2-40B4-BE49-F238E27FC236}">
                <a16:creationId xmlns:a16="http://schemas.microsoft.com/office/drawing/2014/main" xmlns="" id="{8B561EF8-1224-43F9-9074-96C48F6BA227}"/>
              </a:ext>
            </a:extLst>
          </p:cNvPr>
          <p:cNvSpPr>
            <a:spLocks noGrp="1"/>
          </p:cNvSpPr>
          <p:nvPr>
            <p:ph sz="quarter" idx="12"/>
          </p:nvPr>
        </p:nvSpPr>
        <p:spPr>
          <a:xfrm>
            <a:off x="593275" y="1853988"/>
            <a:ext cx="5178725" cy="395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3">
            <a:extLst>
              <a:ext uri="{FF2B5EF4-FFF2-40B4-BE49-F238E27FC236}">
                <a16:creationId xmlns:a16="http://schemas.microsoft.com/office/drawing/2014/main" xmlns="" id="{28F114D6-71D0-44B0-955F-D96A2B62F97C}"/>
              </a:ext>
            </a:extLst>
          </p:cNvPr>
          <p:cNvSpPr>
            <a:spLocks noGrp="1"/>
          </p:cNvSpPr>
          <p:nvPr>
            <p:ph sz="quarter" idx="13"/>
          </p:nvPr>
        </p:nvSpPr>
        <p:spPr>
          <a:xfrm>
            <a:off x="6420000" y="1853988"/>
            <a:ext cx="5178725" cy="395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a:extLst>
              <a:ext uri="{FF2B5EF4-FFF2-40B4-BE49-F238E27FC236}">
                <a16:creationId xmlns:a16="http://schemas.microsoft.com/office/drawing/2014/main" xmlns=""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dirty="0"/>
          </a:p>
        </p:txBody>
      </p:sp>
      <p:sp>
        <p:nvSpPr>
          <p:cNvPr id="6" name="Footer Placeholder 4">
            <a:extLst>
              <a:ext uri="{FF2B5EF4-FFF2-40B4-BE49-F238E27FC236}">
                <a16:creationId xmlns:a16="http://schemas.microsoft.com/office/drawing/2014/main" xmlns=""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smtClean="0"/>
              <a:t>Western Division Conference - February 2019</a:t>
            </a:r>
            <a:endParaRPr lang="en-GB" dirty="0"/>
          </a:p>
        </p:txBody>
      </p:sp>
    </p:spTree>
    <p:extLst>
      <p:ext uri="{BB962C8B-B14F-4D97-AF65-F5344CB8AC3E}">
        <p14:creationId xmlns:p14="http://schemas.microsoft.com/office/powerpoint/2010/main" val="28212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D1DA5-55F2-40D3-B419-631F81A7BC28}"/>
              </a:ext>
            </a:extLst>
          </p:cNvPr>
          <p:cNvSpPr>
            <a:spLocks noGrp="1"/>
          </p:cNvSpPr>
          <p:nvPr userDrawn="1">
            <p:ph type="title"/>
          </p:nvPr>
        </p:nvSpPr>
        <p:spPr/>
        <p:txBody>
          <a:bodyPr/>
          <a:lstStyle/>
          <a:p>
            <a:r>
              <a:rPr lang="en-US" smtClean="0"/>
              <a:t>Click to edit Master title style</a:t>
            </a:r>
            <a:endParaRPr lang="en-GB"/>
          </a:p>
        </p:txBody>
      </p:sp>
      <p:sp>
        <p:nvSpPr>
          <p:cNvPr id="8" name="Content Placeholder 3">
            <a:extLst>
              <a:ext uri="{FF2B5EF4-FFF2-40B4-BE49-F238E27FC236}">
                <a16:creationId xmlns:a16="http://schemas.microsoft.com/office/drawing/2014/main" xmlns="" id="{8B561EF8-1224-43F9-9074-96C48F6BA227}"/>
              </a:ext>
            </a:extLst>
          </p:cNvPr>
          <p:cNvSpPr>
            <a:spLocks noGrp="1"/>
          </p:cNvSpPr>
          <p:nvPr>
            <p:ph sz="quarter" idx="12"/>
          </p:nvPr>
        </p:nvSpPr>
        <p:spPr>
          <a:xfrm>
            <a:off x="593275" y="1853988"/>
            <a:ext cx="3233523" cy="395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Content Placeholder 3">
            <a:extLst>
              <a:ext uri="{FF2B5EF4-FFF2-40B4-BE49-F238E27FC236}">
                <a16:creationId xmlns:a16="http://schemas.microsoft.com/office/drawing/2014/main" xmlns="" id="{1CAF5EC5-44CA-4A84-BC08-7E3C2E741151}"/>
              </a:ext>
            </a:extLst>
          </p:cNvPr>
          <p:cNvSpPr>
            <a:spLocks noGrp="1"/>
          </p:cNvSpPr>
          <p:nvPr>
            <p:ph sz="quarter" idx="13"/>
          </p:nvPr>
        </p:nvSpPr>
        <p:spPr>
          <a:xfrm>
            <a:off x="4479239" y="1853988"/>
            <a:ext cx="3233523" cy="395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7" name="Content Placeholder 3">
            <a:extLst>
              <a:ext uri="{FF2B5EF4-FFF2-40B4-BE49-F238E27FC236}">
                <a16:creationId xmlns:a16="http://schemas.microsoft.com/office/drawing/2014/main" xmlns="" id="{DEF5505D-3F29-4D22-A954-FB8F17A0F675}"/>
              </a:ext>
            </a:extLst>
          </p:cNvPr>
          <p:cNvSpPr>
            <a:spLocks noGrp="1"/>
          </p:cNvSpPr>
          <p:nvPr>
            <p:ph sz="quarter" idx="14"/>
          </p:nvPr>
        </p:nvSpPr>
        <p:spPr>
          <a:xfrm>
            <a:off x="8373870" y="1853988"/>
            <a:ext cx="3233523" cy="395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a:extLst>
              <a:ext uri="{FF2B5EF4-FFF2-40B4-BE49-F238E27FC236}">
                <a16:creationId xmlns:a16="http://schemas.microsoft.com/office/drawing/2014/main" xmlns=""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dirty="0"/>
          </a:p>
        </p:txBody>
      </p:sp>
      <p:sp>
        <p:nvSpPr>
          <p:cNvPr id="7" name="Footer Placeholder 4">
            <a:extLst>
              <a:ext uri="{FF2B5EF4-FFF2-40B4-BE49-F238E27FC236}">
                <a16:creationId xmlns:a16="http://schemas.microsoft.com/office/drawing/2014/main" xmlns=""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smtClean="0"/>
              <a:t>Western Division Conference - February 2019</a:t>
            </a:r>
            <a:endParaRPr lang="en-GB" dirty="0"/>
          </a:p>
        </p:txBody>
      </p:sp>
    </p:spTree>
    <p:extLst>
      <p:ext uri="{BB962C8B-B14F-4D97-AF65-F5344CB8AC3E}">
        <p14:creationId xmlns:p14="http://schemas.microsoft.com/office/powerpoint/2010/main" val="35210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xmlns=""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smtClean="0"/>
              <a:t>Western Division Conference - February 2019</a:t>
            </a:r>
            <a:endParaRPr lang="en-GB" dirty="0"/>
          </a:p>
        </p:txBody>
      </p:sp>
    </p:spTree>
    <p:extLst>
      <p:ext uri="{BB962C8B-B14F-4D97-AF65-F5344CB8AC3E}">
        <p14:creationId xmlns:p14="http://schemas.microsoft.com/office/powerpoint/2010/main" val="4072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p:txBody>
      </p:sp>
      <p:sp>
        <p:nvSpPr>
          <p:cNvPr id="4" name="Footer Placeholder 3"/>
          <p:cNvSpPr>
            <a:spLocks noGrp="1"/>
          </p:cNvSpPr>
          <p:nvPr>
            <p:ph type="ftr" sz="quarter" idx="10"/>
          </p:nvPr>
        </p:nvSpPr>
        <p:spPr/>
        <p:txBody>
          <a:bodyPr/>
          <a:lstStyle/>
          <a:p>
            <a:r>
              <a:rPr lang="en-AU" smtClean="0"/>
              <a:t>Western Division Conference - February 2019</a:t>
            </a:r>
            <a:endParaRPr lang="en-AU" dirty="0"/>
          </a:p>
        </p:txBody>
      </p:sp>
      <p:sp>
        <p:nvSpPr>
          <p:cNvPr id="5" name="Slide Number Placeholder 4"/>
          <p:cNvSpPr>
            <a:spLocks noGrp="1"/>
          </p:cNvSpPr>
          <p:nvPr>
            <p:ph type="sldNum" sz="quarter" idx="11"/>
          </p:nvPr>
        </p:nvSpPr>
        <p:spPr/>
        <p:txBody>
          <a:bodyPr/>
          <a:lstStyle/>
          <a:p>
            <a:fld id="{E5C3C833-8CA9-4E87-A5FF-2AAE8CEED997}" type="slidenum">
              <a:rPr lang="en-AU" smtClean="0"/>
              <a:pPr/>
              <a:t>‹#›</a:t>
            </a:fld>
            <a:endParaRPr lang="en-AU"/>
          </a:p>
        </p:txBody>
      </p:sp>
      <p:sp>
        <p:nvSpPr>
          <p:cNvPr id="6" name="Date Placeholder 5"/>
          <p:cNvSpPr>
            <a:spLocks noGrp="1"/>
          </p:cNvSpPr>
          <p:nvPr>
            <p:ph type="dt" sz="half" idx="12"/>
          </p:nvPr>
        </p:nvSpPr>
        <p:spPr>
          <a:xfrm>
            <a:off x="9075034" y="6385768"/>
            <a:ext cx="2200094" cy="153888"/>
          </a:xfrm>
          <a:prstGeom prst="rect">
            <a:avLst/>
          </a:prstGeom>
        </p:spPr>
        <p:txBody>
          <a:bodyPr/>
          <a:lstStyle/>
          <a:p>
            <a:endParaRPr lang="en-AU"/>
          </a:p>
        </p:txBody>
      </p:sp>
    </p:spTree>
    <p:extLst>
      <p:ext uri="{BB962C8B-B14F-4D97-AF65-F5344CB8AC3E}">
        <p14:creationId xmlns:p14="http://schemas.microsoft.com/office/powerpoint/2010/main" val="108824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dirty="0"/>
              <a:t>Presentation title</a:t>
            </a:r>
            <a:br>
              <a:rPr lang="en-US" dirty="0"/>
            </a:br>
            <a:r>
              <a:rPr lang="en-US" dirty="0"/>
              <a:t>goes here</a:t>
            </a:r>
            <a:endParaRPr lang="en-GB" dirty="0"/>
          </a:p>
        </p:txBody>
      </p:sp>
      <p:sp>
        <p:nvSpPr>
          <p:cNvPr id="83" name="Text Placeholder 82">
            <a:extLst>
              <a:ext uri="{FF2B5EF4-FFF2-40B4-BE49-F238E27FC236}">
                <a16:creationId xmlns:a16="http://schemas.microsoft.com/office/drawing/2014/main" xmlns=""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dirty="0"/>
              <a:t>Subtitle goes here</a:t>
            </a:r>
          </a:p>
          <a:p>
            <a:pPr lvl="1"/>
            <a:r>
              <a:rPr lang="en-US" dirty="0"/>
              <a:t>Presenter Name</a:t>
            </a:r>
            <a:br>
              <a:rPr lang="en-US" dirty="0"/>
            </a:br>
            <a:endParaRPr lang="en-US" dirty="0"/>
          </a:p>
        </p:txBody>
      </p:sp>
      <p:sp>
        <p:nvSpPr>
          <p:cNvPr id="6" name="Picture Placeholder 5">
            <a:extLst>
              <a:ext uri="{FF2B5EF4-FFF2-40B4-BE49-F238E27FC236}">
                <a16:creationId xmlns:a16="http://schemas.microsoft.com/office/drawing/2014/main" xmlns="" id="{F2F4CDCB-E2CD-4FFF-BD24-9F21EAD6942C}"/>
              </a:ext>
            </a:extLst>
          </p:cNvPr>
          <p:cNvSpPr>
            <a:spLocks noGrp="1"/>
          </p:cNvSpPr>
          <p:nvPr>
            <p:ph type="pic" sz="quarter" idx="13" hasCustomPrompt="1"/>
          </p:nvPr>
        </p:nvSpPr>
        <p:spPr>
          <a:xfrm>
            <a:off x="0" y="0"/>
            <a:ext cx="12192000" cy="6858000"/>
          </a:xfrm>
          <a:solidFill>
            <a:schemeClr val="bg2">
              <a:alpha val="50000"/>
            </a:schemeClr>
          </a:solidFill>
        </p:spPr>
        <p:txBody>
          <a:bodyPr tIns="360000"/>
          <a:lstStyle>
            <a:lvl1pPr algn="ctr">
              <a:defRPr sz="1800" b="0">
                <a:solidFill>
                  <a:schemeClr val="tx2"/>
                </a:solidFill>
              </a:defRPr>
            </a:lvl1pPr>
          </a:lstStyle>
          <a:p>
            <a:r>
              <a:rPr lang="en-GB" dirty="0"/>
              <a:t>Click icon to insert an image and send this to back</a:t>
            </a:r>
          </a:p>
        </p:txBody>
      </p:sp>
      <p:sp>
        <p:nvSpPr>
          <p:cNvPr id="8" name="Text Placeholder 7">
            <a:extLst>
              <a:ext uri="{FF2B5EF4-FFF2-40B4-BE49-F238E27FC236}">
                <a16:creationId xmlns:a16="http://schemas.microsoft.com/office/drawing/2014/main" xmlns="" id="{3B8FE7B6-7D13-48C0-BBCB-73C0316630DA}"/>
              </a:ext>
            </a:extLst>
          </p:cNvPr>
          <p:cNvSpPr>
            <a:spLocks noGrp="1"/>
          </p:cNvSpPr>
          <p:nvPr>
            <p:ph type="body" sz="quarter" idx="14"/>
          </p:nvPr>
        </p:nvSpPr>
        <p:spPr>
          <a:xfrm>
            <a:off x="599668" y="6027767"/>
            <a:ext cx="1836000" cy="604800"/>
          </a:xfrm>
          <a:blipFill>
            <a:blip r:embed="rId2"/>
            <a:stretch>
              <a:fillRect/>
            </a:stretch>
          </a:blipFill>
          <a:ln>
            <a:noFill/>
          </a:ln>
        </p:spPr>
        <p:txBody>
          <a:bodyPr/>
          <a:lstStyle>
            <a:lvl1pPr>
              <a:defRPr>
                <a:noFill/>
              </a:defRPr>
            </a:lvl1pPr>
          </a:lstStyle>
          <a:p>
            <a:pPr lvl="0"/>
            <a:r>
              <a:rPr lang="en-US" smtClean="0"/>
              <a:t>Click to edit Master text styles</a:t>
            </a:r>
          </a:p>
        </p:txBody>
      </p:sp>
      <p:sp>
        <p:nvSpPr>
          <p:cNvPr id="4" name="Text Placeholder 3">
            <a:extLst>
              <a:ext uri="{FF2B5EF4-FFF2-40B4-BE49-F238E27FC236}">
                <a16:creationId xmlns:a16="http://schemas.microsoft.com/office/drawing/2014/main" xmlns="" id="{F9AA874E-6B70-4A65-B741-156C5F3B8033}"/>
              </a:ext>
            </a:extLst>
          </p:cNvPr>
          <p:cNvSpPr>
            <a:spLocks noGrp="1"/>
          </p:cNvSpPr>
          <p:nvPr>
            <p:ph type="body" sz="quarter" idx="12"/>
          </p:nvPr>
        </p:nvSpPr>
        <p:spPr>
          <a:xfrm>
            <a:off x="7195200" y="1627200"/>
            <a:ext cx="4996800" cy="5230800"/>
          </a:xfrm>
          <a:blipFill dpi="0" rotWithShape="1">
            <a:blip r:embed="rId3"/>
            <a:srcRect/>
            <a:stretch>
              <a:fillRect/>
            </a:stretch>
          </a:blipFill>
        </p:spPr>
        <p:txBody>
          <a:bodyPr/>
          <a:lstStyle>
            <a:lvl1pPr>
              <a:defRPr>
                <a:noFill/>
              </a:defRPr>
            </a:lvl1pPr>
            <a:lvl2pPr>
              <a:defRPr>
                <a:no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254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6" grpId="0" animBg="1"/>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1) Red">
    <p:bg>
      <p:bgPr>
        <a:solidFill>
          <a:schemeClr val="accent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xmlns="" id="{704569BC-A902-428E-BB2D-80224904A57F}"/>
              </a:ext>
            </a:extLst>
          </p:cNvPr>
          <p:cNvSpPr>
            <a:spLocks/>
          </p:cNvSpPr>
          <p:nvPr userDrawn="1"/>
        </p:nvSpPr>
        <p:spPr bwMode="auto">
          <a:xfrm>
            <a:off x="3399650" y="1625597"/>
            <a:ext cx="4997428" cy="5232402"/>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rgbClr val="B29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86" name="Rectangle 85">
            <a:extLst>
              <a:ext uri="{FF2B5EF4-FFF2-40B4-BE49-F238E27FC236}">
                <a16:creationId xmlns:a16="http://schemas.microsoft.com/office/drawing/2014/main" xmlns="" id="{59DA3977-9CB7-4D80-B87F-8D89276989D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xmlns=""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dirty="0"/>
              <a:t>Presentation title</a:t>
            </a:r>
            <a:br>
              <a:rPr lang="en-US" dirty="0"/>
            </a:br>
            <a:r>
              <a:rPr lang="en-US" dirty="0"/>
              <a:t>goes here</a:t>
            </a:r>
            <a:endParaRPr lang="en-GB" dirty="0"/>
          </a:p>
        </p:txBody>
      </p:sp>
      <p:sp>
        <p:nvSpPr>
          <p:cNvPr id="37" name="Picture Placeholder 36">
            <a:extLst>
              <a:ext uri="{FF2B5EF4-FFF2-40B4-BE49-F238E27FC236}">
                <a16:creationId xmlns:a16="http://schemas.microsoft.com/office/drawing/2014/main" xmlns=""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dirty="0"/>
              <a:t>Click icon to insert an image and click reset in Home tab to fill the image in the shape</a:t>
            </a:r>
            <a:br>
              <a:rPr lang="en-GB" dirty="0"/>
            </a:br>
            <a:r>
              <a:rPr lang="en-GB" dirty="0"/>
              <a:t>If no image is inserted, this will stay as 50% transparent white shape</a:t>
            </a:r>
          </a:p>
        </p:txBody>
      </p:sp>
      <p:sp>
        <p:nvSpPr>
          <p:cNvPr id="83" name="Text Placeholder 82">
            <a:extLst>
              <a:ext uri="{FF2B5EF4-FFF2-40B4-BE49-F238E27FC236}">
                <a16:creationId xmlns:a16="http://schemas.microsoft.com/office/drawing/2014/main" xmlns=""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dirty="0"/>
              <a:t>Subtitle goes here</a:t>
            </a:r>
          </a:p>
          <a:p>
            <a:pPr lvl="1"/>
            <a:r>
              <a:rPr lang="en-US" dirty="0"/>
              <a:t>Presenter Name</a:t>
            </a:r>
            <a:br>
              <a:rPr lang="en-US" dirty="0"/>
            </a:br>
            <a:endParaRPr lang="en-US" dirty="0"/>
          </a:p>
        </p:txBody>
      </p:sp>
      <p:grpSp>
        <p:nvGrpSpPr>
          <p:cNvPr id="67" name="Group 4">
            <a:extLst>
              <a:ext uri="{FF2B5EF4-FFF2-40B4-BE49-F238E27FC236}">
                <a16:creationId xmlns:a16="http://schemas.microsoft.com/office/drawing/2014/main" xmlns="" id="{DE98177A-6E9A-4CF2-AE42-DFDC45EFD49F}"/>
              </a:ext>
            </a:extLst>
          </p:cNvPr>
          <p:cNvGrpSpPr>
            <a:grpSpLocks noChangeAspect="1"/>
          </p:cNvGrpSpPr>
          <p:nvPr userDrawn="1"/>
        </p:nvGrpSpPr>
        <p:grpSpPr bwMode="auto">
          <a:xfrm>
            <a:off x="610897" y="6037433"/>
            <a:ext cx="1823628" cy="595135"/>
            <a:chOff x="45" y="934"/>
            <a:chExt cx="7633" cy="2491"/>
          </a:xfrm>
          <a:solidFill>
            <a:schemeClr val="bg1"/>
          </a:solidFill>
        </p:grpSpPr>
        <p:sp>
          <p:nvSpPr>
            <p:cNvPr id="68" name="Freeform 5">
              <a:extLst>
                <a:ext uri="{FF2B5EF4-FFF2-40B4-BE49-F238E27FC236}">
                  <a16:creationId xmlns:a16="http://schemas.microsoft.com/office/drawing/2014/main" xmlns="" id="{96363C44-4166-43F0-B7E9-2746B42579B5}"/>
                </a:ext>
              </a:extLst>
            </p:cNvPr>
            <p:cNvSpPr>
              <a:spLocks/>
            </p:cNvSpPr>
            <p:nvPr userDrawn="1"/>
          </p:nvSpPr>
          <p:spPr bwMode="auto">
            <a:xfrm>
              <a:off x="3015" y="1129"/>
              <a:ext cx="44" cy="2292"/>
            </a:xfrm>
            <a:custGeom>
              <a:avLst/>
              <a:gdLst>
                <a:gd name="T0" fmla="*/ 13 w 25"/>
                <a:gd name="T1" fmla="*/ 1312 h 1312"/>
                <a:gd name="T2" fmla="*/ 0 w 25"/>
                <a:gd name="T3" fmla="*/ 1300 h 1312"/>
                <a:gd name="T4" fmla="*/ 0 w 25"/>
                <a:gd name="T5" fmla="*/ 12 h 1312"/>
                <a:gd name="T6" fmla="*/ 13 w 25"/>
                <a:gd name="T7" fmla="*/ 0 h 1312"/>
                <a:gd name="T8" fmla="*/ 25 w 25"/>
                <a:gd name="T9" fmla="*/ 12 h 1312"/>
                <a:gd name="T10" fmla="*/ 25 w 25"/>
                <a:gd name="T11" fmla="*/ 1300 h 1312"/>
                <a:gd name="T12" fmla="*/ 13 w 25"/>
                <a:gd name="T13" fmla="*/ 1312 h 1312"/>
              </a:gdLst>
              <a:ahLst/>
              <a:cxnLst>
                <a:cxn ang="0">
                  <a:pos x="T0" y="T1"/>
                </a:cxn>
                <a:cxn ang="0">
                  <a:pos x="T2" y="T3"/>
                </a:cxn>
                <a:cxn ang="0">
                  <a:pos x="T4" y="T5"/>
                </a:cxn>
                <a:cxn ang="0">
                  <a:pos x="T6" y="T7"/>
                </a:cxn>
                <a:cxn ang="0">
                  <a:pos x="T8" y="T9"/>
                </a:cxn>
                <a:cxn ang="0">
                  <a:pos x="T10" y="T11"/>
                </a:cxn>
                <a:cxn ang="0">
                  <a:pos x="T12" y="T13"/>
                </a:cxn>
              </a:cxnLst>
              <a:rect l="0" t="0" r="r" b="b"/>
              <a:pathLst>
                <a:path w="25" h="1312">
                  <a:moveTo>
                    <a:pt x="13" y="1312"/>
                  </a:moveTo>
                  <a:cubicBezTo>
                    <a:pt x="6" y="1312"/>
                    <a:pt x="0" y="1307"/>
                    <a:pt x="0" y="1300"/>
                  </a:cubicBezTo>
                  <a:cubicBezTo>
                    <a:pt x="0" y="12"/>
                    <a:pt x="0" y="12"/>
                    <a:pt x="0" y="12"/>
                  </a:cubicBezTo>
                  <a:cubicBezTo>
                    <a:pt x="0" y="5"/>
                    <a:pt x="6" y="0"/>
                    <a:pt x="13" y="0"/>
                  </a:cubicBezTo>
                  <a:cubicBezTo>
                    <a:pt x="20" y="0"/>
                    <a:pt x="25" y="5"/>
                    <a:pt x="25" y="12"/>
                  </a:cubicBezTo>
                  <a:cubicBezTo>
                    <a:pt x="25" y="1300"/>
                    <a:pt x="25" y="1300"/>
                    <a:pt x="25" y="1300"/>
                  </a:cubicBezTo>
                  <a:cubicBezTo>
                    <a:pt x="25" y="1307"/>
                    <a:pt x="20" y="1312"/>
                    <a:pt x="13" y="1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
              <a:extLst>
                <a:ext uri="{FF2B5EF4-FFF2-40B4-BE49-F238E27FC236}">
                  <a16:creationId xmlns:a16="http://schemas.microsoft.com/office/drawing/2014/main" xmlns="" id="{93A5F26D-CC13-4D4F-B646-F0DB3DDAF52E}"/>
                </a:ext>
              </a:extLst>
            </p:cNvPr>
            <p:cNvSpPr>
              <a:spLocks noEditPoints="1"/>
            </p:cNvSpPr>
            <p:nvPr userDrawn="1"/>
          </p:nvSpPr>
          <p:spPr bwMode="auto">
            <a:xfrm>
              <a:off x="3746" y="1950"/>
              <a:ext cx="476" cy="617"/>
            </a:xfrm>
            <a:custGeom>
              <a:avLst/>
              <a:gdLst>
                <a:gd name="T0" fmla="*/ 0 w 273"/>
                <a:gd name="T1" fmla="*/ 0 h 353"/>
                <a:gd name="T2" fmla="*/ 139 w 273"/>
                <a:gd name="T3" fmla="*/ 0 h 353"/>
                <a:gd name="T4" fmla="*/ 273 w 273"/>
                <a:gd name="T5" fmla="*/ 118 h 353"/>
                <a:gd name="T6" fmla="*/ 273 w 273"/>
                <a:gd name="T7" fmla="*/ 119 h 353"/>
                <a:gd name="T8" fmla="*/ 132 w 273"/>
                <a:gd name="T9" fmla="*/ 239 h 353"/>
                <a:gd name="T10" fmla="*/ 62 w 273"/>
                <a:gd name="T11" fmla="*/ 239 h 353"/>
                <a:gd name="T12" fmla="*/ 62 w 273"/>
                <a:gd name="T13" fmla="*/ 353 h 353"/>
                <a:gd name="T14" fmla="*/ 0 w 273"/>
                <a:gd name="T15" fmla="*/ 353 h 353"/>
                <a:gd name="T16" fmla="*/ 0 w 273"/>
                <a:gd name="T17" fmla="*/ 0 h 353"/>
                <a:gd name="T18" fmla="*/ 134 w 273"/>
                <a:gd name="T19" fmla="*/ 183 h 353"/>
                <a:gd name="T20" fmla="*/ 210 w 273"/>
                <a:gd name="T21" fmla="*/ 120 h 353"/>
                <a:gd name="T22" fmla="*/ 210 w 273"/>
                <a:gd name="T23" fmla="*/ 119 h 353"/>
                <a:gd name="T24" fmla="*/ 134 w 273"/>
                <a:gd name="T25" fmla="*/ 57 h 353"/>
                <a:gd name="T26" fmla="*/ 62 w 273"/>
                <a:gd name="T27" fmla="*/ 57 h 353"/>
                <a:gd name="T28" fmla="*/ 62 w 273"/>
                <a:gd name="T29" fmla="*/ 183 h 353"/>
                <a:gd name="T30" fmla="*/ 134 w 273"/>
                <a:gd name="T31"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353">
                  <a:moveTo>
                    <a:pt x="0" y="0"/>
                  </a:moveTo>
                  <a:cubicBezTo>
                    <a:pt x="139" y="0"/>
                    <a:pt x="139" y="0"/>
                    <a:pt x="139" y="0"/>
                  </a:cubicBezTo>
                  <a:cubicBezTo>
                    <a:pt x="221" y="0"/>
                    <a:pt x="273" y="47"/>
                    <a:pt x="273" y="118"/>
                  </a:cubicBezTo>
                  <a:cubicBezTo>
                    <a:pt x="273" y="119"/>
                    <a:pt x="273" y="119"/>
                    <a:pt x="273" y="119"/>
                  </a:cubicBezTo>
                  <a:cubicBezTo>
                    <a:pt x="273" y="198"/>
                    <a:pt x="209" y="239"/>
                    <a:pt x="132" y="239"/>
                  </a:cubicBezTo>
                  <a:cubicBezTo>
                    <a:pt x="62" y="239"/>
                    <a:pt x="62" y="239"/>
                    <a:pt x="62" y="239"/>
                  </a:cubicBezTo>
                  <a:cubicBezTo>
                    <a:pt x="62" y="353"/>
                    <a:pt x="62" y="353"/>
                    <a:pt x="62" y="353"/>
                  </a:cubicBezTo>
                  <a:cubicBezTo>
                    <a:pt x="0" y="353"/>
                    <a:pt x="0" y="353"/>
                    <a:pt x="0" y="353"/>
                  </a:cubicBezTo>
                  <a:lnTo>
                    <a:pt x="0" y="0"/>
                  </a:lnTo>
                  <a:close/>
                  <a:moveTo>
                    <a:pt x="134" y="183"/>
                  </a:moveTo>
                  <a:cubicBezTo>
                    <a:pt x="180" y="183"/>
                    <a:pt x="210" y="157"/>
                    <a:pt x="210" y="120"/>
                  </a:cubicBezTo>
                  <a:cubicBezTo>
                    <a:pt x="210" y="119"/>
                    <a:pt x="210" y="119"/>
                    <a:pt x="210" y="119"/>
                  </a:cubicBezTo>
                  <a:cubicBezTo>
                    <a:pt x="210" y="78"/>
                    <a:pt x="180" y="57"/>
                    <a:pt x="134" y="57"/>
                  </a:cubicBezTo>
                  <a:cubicBezTo>
                    <a:pt x="62" y="57"/>
                    <a:pt x="62" y="57"/>
                    <a:pt x="62" y="57"/>
                  </a:cubicBezTo>
                  <a:cubicBezTo>
                    <a:pt x="62" y="183"/>
                    <a:pt x="62" y="183"/>
                    <a:pt x="62" y="183"/>
                  </a:cubicBezTo>
                  <a:lnTo>
                    <a:pt x="134"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7">
              <a:extLst>
                <a:ext uri="{FF2B5EF4-FFF2-40B4-BE49-F238E27FC236}">
                  <a16:creationId xmlns:a16="http://schemas.microsoft.com/office/drawing/2014/main" xmlns="" id="{B79AAC40-3D90-4A1A-83A3-AAB06F59B602}"/>
                </a:ext>
              </a:extLst>
            </p:cNvPr>
            <p:cNvSpPr>
              <a:spLocks/>
            </p:cNvSpPr>
            <p:nvPr userDrawn="1"/>
          </p:nvSpPr>
          <p:spPr bwMode="auto">
            <a:xfrm>
              <a:off x="4286" y="2090"/>
              <a:ext cx="271" cy="477"/>
            </a:xfrm>
            <a:custGeom>
              <a:avLst/>
              <a:gdLst>
                <a:gd name="T0" fmla="*/ 0 w 155"/>
                <a:gd name="T1" fmla="*/ 7 h 273"/>
                <a:gd name="T2" fmla="*/ 61 w 155"/>
                <a:gd name="T3" fmla="*/ 7 h 273"/>
                <a:gd name="T4" fmla="*/ 61 w 155"/>
                <a:gd name="T5" fmla="*/ 67 h 273"/>
                <a:gd name="T6" fmla="*/ 155 w 155"/>
                <a:gd name="T7" fmla="*/ 2 h 273"/>
                <a:gd name="T8" fmla="*/ 155 w 155"/>
                <a:gd name="T9" fmla="*/ 66 h 273"/>
                <a:gd name="T10" fmla="*/ 152 w 155"/>
                <a:gd name="T11" fmla="*/ 66 h 273"/>
                <a:gd name="T12" fmla="*/ 61 w 155"/>
                <a:gd name="T13" fmla="*/ 171 h 273"/>
                <a:gd name="T14" fmla="*/ 61 w 155"/>
                <a:gd name="T15" fmla="*/ 273 h 273"/>
                <a:gd name="T16" fmla="*/ 0 w 155"/>
                <a:gd name="T17" fmla="*/ 273 h 273"/>
                <a:gd name="T18" fmla="*/ 0 w 155"/>
                <a:gd name="T1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273">
                  <a:moveTo>
                    <a:pt x="0" y="7"/>
                  </a:moveTo>
                  <a:cubicBezTo>
                    <a:pt x="61" y="7"/>
                    <a:pt x="61" y="7"/>
                    <a:pt x="61" y="7"/>
                  </a:cubicBezTo>
                  <a:cubicBezTo>
                    <a:pt x="61" y="67"/>
                    <a:pt x="61" y="67"/>
                    <a:pt x="61" y="67"/>
                  </a:cubicBezTo>
                  <a:cubicBezTo>
                    <a:pt x="78" y="27"/>
                    <a:pt x="109" y="0"/>
                    <a:pt x="155" y="2"/>
                  </a:cubicBezTo>
                  <a:cubicBezTo>
                    <a:pt x="155" y="66"/>
                    <a:pt x="155" y="66"/>
                    <a:pt x="155" y="66"/>
                  </a:cubicBezTo>
                  <a:cubicBezTo>
                    <a:pt x="152" y="66"/>
                    <a:pt x="152" y="66"/>
                    <a:pt x="152" y="66"/>
                  </a:cubicBezTo>
                  <a:cubicBezTo>
                    <a:pt x="98" y="66"/>
                    <a:pt x="61" y="101"/>
                    <a:pt x="61" y="171"/>
                  </a:cubicBezTo>
                  <a:cubicBezTo>
                    <a:pt x="61" y="273"/>
                    <a:pt x="61" y="273"/>
                    <a:pt x="61" y="273"/>
                  </a:cubicBezTo>
                  <a:cubicBezTo>
                    <a:pt x="0" y="273"/>
                    <a:pt x="0" y="273"/>
                    <a:pt x="0" y="273"/>
                  </a:cubicBez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8">
              <a:extLst>
                <a:ext uri="{FF2B5EF4-FFF2-40B4-BE49-F238E27FC236}">
                  <a16:creationId xmlns:a16="http://schemas.microsoft.com/office/drawing/2014/main" xmlns="" id="{ABE03DDD-B602-4952-8DFA-97C422334559}"/>
                </a:ext>
              </a:extLst>
            </p:cNvPr>
            <p:cNvSpPr>
              <a:spLocks noEditPoints="1"/>
            </p:cNvSpPr>
            <p:nvPr userDrawn="1"/>
          </p:nvSpPr>
          <p:spPr bwMode="auto">
            <a:xfrm>
              <a:off x="4576" y="2092"/>
              <a:ext cx="448" cy="485"/>
            </a:xfrm>
            <a:custGeom>
              <a:avLst/>
              <a:gdLst>
                <a:gd name="T0" fmla="*/ 0 w 257"/>
                <a:gd name="T1" fmla="*/ 140 h 278"/>
                <a:gd name="T2" fmla="*/ 0 w 257"/>
                <a:gd name="T3" fmla="*/ 139 h 278"/>
                <a:gd name="T4" fmla="*/ 130 w 257"/>
                <a:gd name="T5" fmla="*/ 0 h 278"/>
                <a:gd name="T6" fmla="*/ 257 w 257"/>
                <a:gd name="T7" fmla="*/ 143 h 278"/>
                <a:gd name="T8" fmla="*/ 256 w 257"/>
                <a:gd name="T9" fmla="*/ 160 h 278"/>
                <a:gd name="T10" fmla="*/ 61 w 257"/>
                <a:gd name="T11" fmla="*/ 160 h 278"/>
                <a:gd name="T12" fmla="*/ 137 w 257"/>
                <a:gd name="T13" fmla="*/ 228 h 278"/>
                <a:gd name="T14" fmla="*/ 209 w 257"/>
                <a:gd name="T15" fmla="*/ 196 h 278"/>
                <a:gd name="T16" fmla="*/ 245 w 257"/>
                <a:gd name="T17" fmla="*/ 228 h 278"/>
                <a:gd name="T18" fmla="*/ 136 w 257"/>
                <a:gd name="T19" fmla="*/ 278 h 278"/>
                <a:gd name="T20" fmla="*/ 0 w 257"/>
                <a:gd name="T21" fmla="*/ 140 h 278"/>
                <a:gd name="T22" fmla="*/ 197 w 257"/>
                <a:gd name="T23" fmla="*/ 120 h 278"/>
                <a:gd name="T24" fmla="*/ 129 w 257"/>
                <a:gd name="T25" fmla="*/ 50 h 278"/>
                <a:gd name="T26" fmla="*/ 60 w 257"/>
                <a:gd name="T27" fmla="*/ 120 h 278"/>
                <a:gd name="T28" fmla="*/ 197 w 257"/>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 h="278">
                  <a:moveTo>
                    <a:pt x="0" y="140"/>
                  </a:moveTo>
                  <a:cubicBezTo>
                    <a:pt x="0" y="139"/>
                    <a:pt x="0" y="139"/>
                    <a:pt x="0" y="139"/>
                  </a:cubicBezTo>
                  <a:cubicBezTo>
                    <a:pt x="0" y="63"/>
                    <a:pt x="54" y="0"/>
                    <a:pt x="130" y="0"/>
                  </a:cubicBezTo>
                  <a:cubicBezTo>
                    <a:pt x="214" y="0"/>
                    <a:pt x="257" y="67"/>
                    <a:pt x="257" y="143"/>
                  </a:cubicBezTo>
                  <a:cubicBezTo>
                    <a:pt x="257" y="149"/>
                    <a:pt x="257" y="154"/>
                    <a:pt x="256" y="160"/>
                  </a:cubicBezTo>
                  <a:cubicBezTo>
                    <a:pt x="61" y="160"/>
                    <a:pt x="61" y="160"/>
                    <a:pt x="61" y="160"/>
                  </a:cubicBezTo>
                  <a:cubicBezTo>
                    <a:pt x="67" y="204"/>
                    <a:pt x="98" y="228"/>
                    <a:pt x="137" y="228"/>
                  </a:cubicBezTo>
                  <a:cubicBezTo>
                    <a:pt x="167" y="228"/>
                    <a:pt x="188" y="217"/>
                    <a:pt x="209" y="196"/>
                  </a:cubicBezTo>
                  <a:cubicBezTo>
                    <a:pt x="245" y="228"/>
                    <a:pt x="245" y="228"/>
                    <a:pt x="245" y="228"/>
                  </a:cubicBezTo>
                  <a:cubicBezTo>
                    <a:pt x="220" y="258"/>
                    <a:pt x="185" y="278"/>
                    <a:pt x="136" y="278"/>
                  </a:cubicBezTo>
                  <a:cubicBezTo>
                    <a:pt x="59" y="278"/>
                    <a:pt x="0" y="222"/>
                    <a:pt x="0" y="140"/>
                  </a:cubicBezTo>
                  <a:close/>
                  <a:moveTo>
                    <a:pt x="197" y="120"/>
                  </a:moveTo>
                  <a:cubicBezTo>
                    <a:pt x="193" y="81"/>
                    <a:pt x="170" y="50"/>
                    <a:pt x="129" y="50"/>
                  </a:cubicBezTo>
                  <a:cubicBezTo>
                    <a:pt x="92" y="50"/>
                    <a:pt x="66" y="79"/>
                    <a:pt x="60" y="120"/>
                  </a:cubicBezTo>
                  <a:lnTo>
                    <a:pt x="197"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9">
              <a:extLst>
                <a:ext uri="{FF2B5EF4-FFF2-40B4-BE49-F238E27FC236}">
                  <a16:creationId xmlns:a16="http://schemas.microsoft.com/office/drawing/2014/main" xmlns="" id="{1B7D7C80-5417-495D-99BB-1BE223034DA9}"/>
                </a:ext>
              </a:extLst>
            </p:cNvPr>
            <p:cNvSpPr>
              <a:spLocks/>
            </p:cNvSpPr>
            <p:nvPr userDrawn="1"/>
          </p:nvSpPr>
          <p:spPr bwMode="auto">
            <a:xfrm>
              <a:off x="5099" y="2092"/>
              <a:ext cx="705" cy="475"/>
            </a:xfrm>
            <a:custGeom>
              <a:avLst/>
              <a:gdLst>
                <a:gd name="T0" fmla="*/ 0 w 404"/>
                <a:gd name="T1" fmla="*/ 6 h 272"/>
                <a:gd name="T2" fmla="*/ 61 w 404"/>
                <a:gd name="T3" fmla="*/ 6 h 272"/>
                <a:gd name="T4" fmla="*/ 61 w 404"/>
                <a:gd name="T5" fmla="*/ 46 h 272"/>
                <a:gd name="T6" fmla="*/ 142 w 404"/>
                <a:gd name="T7" fmla="*/ 0 h 272"/>
                <a:gd name="T8" fmla="*/ 222 w 404"/>
                <a:gd name="T9" fmla="*/ 47 h 272"/>
                <a:gd name="T10" fmla="*/ 311 w 404"/>
                <a:gd name="T11" fmla="*/ 0 h 272"/>
                <a:gd name="T12" fmla="*/ 404 w 404"/>
                <a:gd name="T13" fmla="*/ 102 h 272"/>
                <a:gd name="T14" fmla="*/ 404 w 404"/>
                <a:gd name="T15" fmla="*/ 272 h 272"/>
                <a:gd name="T16" fmla="*/ 343 w 404"/>
                <a:gd name="T17" fmla="*/ 272 h 272"/>
                <a:gd name="T18" fmla="*/ 343 w 404"/>
                <a:gd name="T19" fmla="*/ 121 h 272"/>
                <a:gd name="T20" fmla="*/ 290 w 404"/>
                <a:gd name="T21" fmla="*/ 56 h 272"/>
                <a:gd name="T22" fmla="*/ 233 w 404"/>
                <a:gd name="T23" fmla="*/ 122 h 272"/>
                <a:gd name="T24" fmla="*/ 233 w 404"/>
                <a:gd name="T25" fmla="*/ 272 h 272"/>
                <a:gd name="T26" fmla="*/ 172 w 404"/>
                <a:gd name="T27" fmla="*/ 272 h 272"/>
                <a:gd name="T28" fmla="*/ 172 w 404"/>
                <a:gd name="T29" fmla="*/ 120 h 272"/>
                <a:gd name="T30" fmla="*/ 118 w 404"/>
                <a:gd name="T31" fmla="*/ 56 h 272"/>
                <a:gd name="T32" fmla="*/ 61 w 404"/>
                <a:gd name="T33" fmla="*/ 122 h 272"/>
                <a:gd name="T34" fmla="*/ 61 w 404"/>
                <a:gd name="T35" fmla="*/ 272 h 272"/>
                <a:gd name="T36" fmla="*/ 0 w 404"/>
                <a:gd name="T37" fmla="*/ 272 h 272"/>
                <a:gd name="T38" fmla="*/ 0 w 404"/>
                <a:gd name="T39" fmla="*/ 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272">
                  <a:moveTo>
                    <a:pt x="0" y="6"/>
                  </a:moveTo>
                  <a:cubicBezTo>
                    <a:pt x="61" y="6"/>
                    <a:pt x="61" y="6"/>
                    <a:pt x="61" y="6"/>
                  </a:cubicBezTo>
                  <a:cubicBezTo>
                    <a:pt x="61" y="46"/>
                    <a:pt x="61" y="46"/>
                    <a:pt x="61" y="46"/>
                  </a:cubicBezTo>
                  <a:cubicBezTo>
                    <a:pt x="78" y="22"/>
                    <a:pt x="101" y="0"/>
                    <a:pt x="142" y="0"/>
                  </a:cubicBezTo>
                  <a:cubicBezTo>
                    <a:pt x="180" y="0"/>
                    <a:pt x="207" y="19"/>
                    <a:pt x="222" y="47"/>
                  </a:cubicBezTo>
                  <a:cubicBezTo>
                    <a:pt x="243" y="19"/>
                    <a:pt x="271" y="0"/>
                    <a:pt x="311" y="0"/>
                  </a:cubicBezTo>
                  <a:cubicBezTo>
                    <a:pt x="369" y="0"/>
                    <a:pt x="404" y="37"/>
                    <a:pt x="404" y="102"/>
                  </a:cubicBezTo>
                  <a:cubicBezTo>
                    <a:pt x="404" y="272"/>
                    <a:pt x="404" y="272"/>
                    <a:pt x="404" y="272"/>
                  </a:cubicBezTo>
                  <a:cubicBezTo>
                    <a:pt x="343" y="272"/>
                    <a:pt x="343" y="272"/>
                    <a:pt x="343" y="272"/>
                  </a:cubicBezTo>
                  <a:cubicBezTo>
                    <a:pt x="343" y="121"/>
                    <a:pt x="343" y="121"/>
                    <a:pt x="343" y="121"/>
                  </a:cubicBezTo>
                  <a:cubicBezTo>
                    <a:pt x="343" y="78"/>
                    <a:pt x="324" y="56"/>
                    <a:pt x="290" y="56"/>
                  </a:cubicBezTo>
                  <a:cubicBezTo>
                    <a:pt x="256" y="56"/>
                    <a:pt x="233" y="79"/>
                    <a:pt x="233" y="122"/>
                  </a:cubicBezTo>
                  <a:cubicBezTo>
                    <a:pt x="233" y="272"/>
                    <a:pt x="233" y="272"/>
                    <a:pt x="233" y="272"/>
                  </a:cubicBezTo>
                  <a:cubicBezTo>
                    <a:pt x="172" y="272"/>
                    <a:pt x="172" y="272"/>
                    <a:pt x="172" y="272"/>
                  </a:cubicBezTo>
                  <a:cubicBezTo>
                    <a:pt x="172" y="120"/>
                    <a:pt x="172" y="120"/>
                    <a:pt x="172" y="120"/>
                  </a:cubicBezTo>
                  <a:cubicBezTo>
                    <a:pt x="172" y="79"/>
                    <a:pt x="152" y="56"/>
                    <a:pt x="118" y="56"/>
                  </a:cubicBezTo>
                  <a:cubicBezTo>
                    <a:pt x="84" y="56"/>
                    <a:pt x="61" y="81"/>
                    <a:pt x="61" y="122"/>
                  </a:cubicBezTo>
                  <a:cubicBezTo>
                    <a:pt x="61" y="272"/>
                    <a:pt x="61" y="272"/>
                    <a:pt x="61" y="272"/>
                  </a:cubicBezTo>
                  <a:cubicBezTo>
                    <a:pt x="0" y="272"/>
                    <a:pt x="0" y="272"/>
                    <a:pt x="0" y="27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0">
              <a:extLst>
                <a:ext uri="{FF2B5EF4-FFF2-40B4-BE49-F238E27FC236}">
                  <a16:creationId xmlns:a16="http://schemas.microsoft.com/office/drawing/2014/main" xmlns="" id="{212D25D3-D35C-4D5A-A5FD-77A5ED84E10A}"/>
                </a:ext>
              </a:extLst>
            </p:cNvPr>
            <p:cNvSpPr>
              <a:spLocks noEditPoints="1"/>
            </p:cNvSpPr>
            <p:nvPr userDrawn="1"/>
          </p:nvSpPr>
          <p:spPr bwMode="auto">
            <a:xfrm>
              <a:off x="5903" y="1929"/>
              <a:ext cx="113" cy="638"/>
            </a:xfrm>
            <a:custGeom>
              <a:avLst/>
              <a:gdLst>
                <a:gd name="T0" fmla="*/ 0 w 113"/>
                <a:gd name="T1" fmla="*/ 0 h 638"/>
                <a:gd name="T2" fmla="*/ 113 w 113"/>
                <a:gd name="T3" fmla="*/ 0 h 638"/>
                <a:gd name="T4" fmla="*/ 113 w 113"/>
                <a:gd name="T5" fmla="*/ 102 h 638"/>
                <a:gd name="T6" fmla="*/ 0 w 113"/>
                <a:gd name="T7" fmla="*/ 102 h 638"/>
                <a:gd name="T8" fmla="*/ 0 w 113"/>
                <a:gd name="T9" fmla="*/ 0 h 638"/>
                <a:gd name="T10" fmla="*/ 3 w 113"/>
                <a:gd name="T11" fmla="*/ 173 h 638"/>
                <a:gd name="T12" fmla="*/ 110 w 113"/>
                <a:gd name="T13" fmla="*/ 173 h 638"/>
                <a:gd name="T14" fmla="*/ 110 w 113"/>
                <a:gd name="T15" fmla="*/ 638 h 638"/>
                <a:gd name="T16" fmla="*/ 3 w 113"/>
                <a:gd name="T17" fmla="*/ 638 h 638"/>
                <a:gd name="T18" fmla="*/ 3 w 113"/>
                <a:gd name="T19" fmla="*/ 17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638">
                  <a:moveTo>
                    <a:pt x="0" y="0"/>
                  </a:moveTo>
                  <a:lnTo>
                    <a:pt x="113" y="0"/>
                  </a:lnTo>
                  <a:lnTo>
                    <a:pt x="113" y="102"/>
                  </a:lnTo>
                  <a:lnTo>
                    <a:pt x="0" y="102"/>
                  </a:lnTo>
                  <a:lnTo>
                    <a:pt x="0" y="0"/>
                  </a:lnTo>
                  <a:close/>
                  <a:moveTo>
                    <a:pt x="3" y="173"/>
                  </a:moveTo>
                  <a:lnTo>
                    <a:pt x="110" y="173"/>
                  </a:lnTo>
                  <a:lnTo>
                    <a:pt x="110" y="638"/>
                  </a:lnTo>
                  <a:lnTo>
                    <a:pt x="3" y="638"/>
                  </a:lnTo>
                  <a:lnTo>
                    <a:pt x="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1">
              <a:extLst>
                <a:ext uri="{FF2B5EF4-FFF2-40B4-BE49-F238E27FC236}">
                  <a16:creationId xmlns:a16="http://schemas.microsoft.com/office/drawing/2014/main" xmlns="" id="{8154648C-71B4-4856-BD6F-E55DC75BEA8F}"/>
                </a:ext>
              </a:extLst>
            </p:cNvPr>
            <p:cNvSpPr>
              <a:spLocks noEditPoints="1"/>
            </p:cNvSpPr>
            <p:nvPr userDrawn="1"/>
          </p:nvSpPr>
          <p:spPr bwMode="auto">
            <a:xfrm>
              <a:off x="6093" y="2092"/>
              <a:ext cx="450" cy="485"/>
            </a:xfrm>
            <a:custGeom>
              <a:avLst/>
              <a:gdLst>
                <a:gd name="T0" fmla="*/ 0 w 258"/>
                <a:gd name="T1" fmla="*/ 140 h 278"/>
                <a:gd name="T2" fmla="*/ 0 w 258"/>
                <a:gd name="T3" fmla="*/ 139 h 278"/>
                <a:gd name="T4" fmla="*/ 130 w 258"/>
                <a:gd name="T5" fmla="*/ 0 h 278"/>
                <a:gd name="T6" fmla="*/ 258 w 258"/>
                <a:gd name="T7" fmla="*/ 143 h 278"/>
                <a:gd name="T8" fmla="*/ 257 w 258"/>
                <a:gd name="T9" fmla="*/ 160 h 278"/>
                <a:gd name="T10" fmla="*/ 61 w 258"/>
                <a:gd name="T11" fmla="*/ 160 h 278"/>
                <a:gd name="T12" fmla="*/ 138 w 258"/>
                <a:gd name="T13" fmla="*/ 228 h 278"/>
                <a:gd name="T14" fmla="*/ 210 w 258"/>
                <a:gd name="T15" fmla="*/ 196 h 278"/>
                <a:gd name="T16" fmla="*/ 246 w 258"/>
                <a:gd name="T17" fmla="*/ 228 h 278"/>
                <a:gd name="T18" fmla="*/ 137 w 258"/>
                <a:gd name="T19" fmla="*/ 278 h 278"/>
                <a:gd name="T20" fmla="*/ 0 w 258"/>
                <a:gd name="T21" fmla="*/ 140 h 278"/>
                <a:gd name="T22" fmla="*/ 197 w 258"/>
                <a:gd name="T23" fmla="*/ 120 h 278"/>
                <a:gd name="T24" fmla="*/ 130 w 258"/>
                <a:gd name="T25" fmla="*/ 50 h 278"/>
                <a:gd name="T26" fmla="*/ 61 w 258"/>
                <a:gd name="T27" fmla="*/ 120 h 278"/>
                <a:gd name="T28" fmla="*/ 197 w 258"/>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278">
                  <a:moveTo>
                    <a:pt x="0" y="140"/>
                  </a:moveTo>
                  <a:cubicBezTo>
                    <a:pt x="0" y="139"/>
                    <a:pt x="0" y="139"/>
                    <a:pt x="0" y="139"/>
                  </a:cubicBezTo>
                  <a:cubicBezTo>
                    <a:pt x="0" y="63"/>
                    <a:pt x="54" y="0"/>
                    <a:pt x="130" y="0"/>
                  </a:cubicBezTo>
                  <a:cubicBezTo>
                    <a:pt x="215" y="0"/>
                    <a:pt x="258" y="67"/>
                    <a:pt x="258" y="143"/>
                  </a:cubicBezTo>
                  <a:cubicBezTo>
                    <a:pt x="258" y="149"/>
                    <a:pt x="257" y="154"/>
                    <a:pt x="257" y="160"/>
                  </a:cubicBezTo>
                  <a:cubicBezTo>
                    <a:pt x="61" y="160"/>
                    <a:pt x="61" y="160"/>
                    <a:pt x="61" y="160"/>
                  </a:cubicBezTo>
                  <a:cubicBezTo>
                    <a:pt x="68" y="204"/>
                    <a:pt x="99" y="228"/>
                    <a:pt x="138" y="228"/>
                  </a:cubicBezTo>
                  <a:cubicBezTo>
                    <a:pt x="168" y="228"/>
                    <a:pt x="189" y="217"/>
                    <a:pt x="210" y="196"/>
                  </a:cubicBezTo>
                  <a:cubicBezTo>
                    <a:pt x="246" y="228"/>
                    <a:pt x="246" y="228"/>
                    <a:pt x="246" y="228"/>
                  </a:cubicBezTo>
                  <a:cubicBezTo>
                    <a:pt x="221" y="258"/>
                    <a:pt x="186" y="278"/>
                    <a:pt x="137" y="278"/>
                  </a:cubicBezTo>
                  <a:cubicBezTo>
                    <a:pt x="60" y="278"/>
                    <a:pt x="0" y="222"/>
                    <a:pt x="0" y="140"/>
                  </a:cubicBezTo>
                  <a:close/>
                  <a:moveTo>
                    <a:pt x="197" y="120"/>
                  </a:moveTo>
                  <a:cubicBezTo>
                    <a:pt x="193" y="81"/>
                    <a:pt x="170" y="50"/>
                    <a:pt x="130" y="50"/>
                  </a:cubicBezTo>
                  <a:cubicBezTo>
                    <a:pt x="93" y="50"/>
                    <a:pt x="66" y="79"/>
                    <a:pt x="61" y="120"/>
                  </a:cubicBezTo>
                  <a:lnTo>
                    <a:pt x="197"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2">
              <a:extLst>
                <a:ext uri="{FF2B5EF4-FFF2-40B4-BE49-F238E27FC236}">
                  <a16:creationId xmlns:a16="http://schemas.microsoft.com/office/drawing/2014/main" xmlns="" id="{F9B1EFF7-8421-4B37-B135-FBA0FFFFACD7}"/>
                </a:ext>
              </a:extLst>
            </p:cNvPr>
            <p:cNvSpPr>
              <a:spLocks/>
            </p:cNvSpPr>
            <p:nvPr userDrawn="1"/>
          </p:nvSpPr>
          <p:spPr bwMode="auto">
            <a:xfrm>
              <a:off x="6618" y="2090"/>
              <a:ext cx="270" cy="477"/>
            </a:xfrm>
            <a:custGeom>
              <a:avLst/>
              <a:gdLst>
                <a:gd name="T0" fmla="*/ 0 w 155"/>
                <a:gd name="T1" fmla="*/ 7 h 273"/>
                <a:gd name="T2" fmla="*/ 60 w 155"/>
                <a:gd name="T3" fmla="*/ 7 h 273"/>
                <a:gd name="T4" fmla="*/ 60 w 155"/>
                <a:gd name="T5" fmla="*/ 67 h 273"/>
                <a:gd name="T6" fmla="*/ 155 w 155"/>
                <a:gd name="T7" fmla="*/ 2 h 273"/>
                <a:gd name="T8" fmla="*/ 155 w 155"/>
                <a:gd name="T9" fmla="*/ 66 h 273"/>
                <a:gd name="T10" fmla="*/ 151 w 155"/>
                <a:gd name="T11" fmla="*/ 66 h 273"/>
                <a:gd name="T12" fmla="*/ 60 w 155"/>
                <a:gd name="T13" fmla="*/ 171 h 273"/>
                <a:gd name="T14" fmla="*/ 60 w 155"/>
                <a:gd name="T15" fmla="*/ 273 h 273"/>
                <a:gd name="T16" fmla="*/ 0 w 155"/>
                <a:gd name="T17" fmla="*/ 273 h 273"/>
                <a:gd name="T18" fmla="*/ 0 w 155"/>
                <a:gd name="T1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273">
                  <a:moveTo>
                    <a:pt x="0" y="7"/>
                  </a:moveTo>
                  <a:cubicBezTo>
                    <a:pt x="60" y="7"/>
                    <a:pt x="60" y="7"/>
                    <a:pt x="60" y="7"/>
                  </a:cubicBezTo>
                  <a:cubicBezTo>
                    <a:pt x="60" y="67"/>
                    <a:pt x="60" y="67"/>
                    <a:pt x="60" y="67"/>
                  </a:cubicBezTo>
                  <a:cubicBezTo>
                    <a:pt x="77" y="27"/>
                    <a:pt x="108" y="0"/>
                    <a:pt x="155" y="2"/>
                  </a:cubicBezTo>
                  <a:cubicBezTo>
                    <a:pt x="155" y="66"/>
                    <a:pt x="155" y="66"/>
                    <a:pt x="155" y="66"/>
                  </a:cubicBezTo>
                  <a:cubicBezTo>
                    <a:pt x="151" y="66"/>
                    <a:pt x="151" y="66"/>
                    <a:pt x="151" y="66"/>
                  </a:cubicBezTo>
                  <a:cubicBezTo>
                    <a:pt x="98" y="66"/>
                    <a:pt x="60" y="101"/>
                    <a:pt x="60" y="171"/>
                  </a:cubicBezTo>
                  <a:cubicBezTo>
                    <a:pt x="60" y="273"/>
                    <a:pt x="60" y="273"/>
                    <a:pt x="60" y="273"/>
                  </a:cubicBezTo>
                  <a:cubicBezTo>
                    <a:pt x="0" y="273"/>
                    <a:pt x="0" y="273"/>
                    <a:pt x="0" y="273"/>
                  </a:cubicBez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3">
              <a:extLst>
                <a:ext uri="{FF2B5EF4-FFF2-40B4-BE49-F238E27FC236}">
                  <a16:creationId xmlns:a16="http://schemas.microsoft.com/office/drawing/2014/main" xmlns="" id="{10E7DBAE-69AD-4418-819F-6646352B4702}"/>
                </a:ext>
              </a:extLst>
            </p:cNvPr>
            <p:cNvSpPr>
              <a:spLocks noEditPoints="1"/>
            </p:cNvSpPr>
            <p:nvPr userDrawn="1"/>
          </p:nvSpPr>
          <p:spPr bwMode="auto">
            <a:xfrm>
              <a:off x="3709" y="2785"/>
              <a:ext cx="539" cy="640"/>
            </a:xfrm>
            <a:custGeom>
              <a:avLst/>
              <a:gdLst>
                <a:gd name="T0" fmla="*/ 228 w 309"/>
                <a:gd name="T1" fmla="*/ 303 h 366"/>
                <a:gd name="T2" fmla="*/ 108 w 309"/>
                <a:gd name="T3" fmla="*/ 364 h 366"/>
                <a:gd name="T4" fmla="*/ 0 w 309"/>
                <a:gd name="T5" fmla="*/ 266 h 366"/>
                <a:gd name="T6" fmla="*/ 0 w 309"/>
                <a:gd name="T7" fmla="*/ 265 h 366"/>
                <a:gd name="T8" fmla="*/ 91 w 309"/>
                <a:gd name="T9" fmla="*/ 162 h 366"/>
                <a:gd name="T10" fmla="*/ 52 w 309"/>
                <a:gd name="T11" fmla="*/ 81 h 366"/>
                <a:gd name="T12" fmla="*/ 52 w 309"/>
                <a:gd name="T13" fmla="*/ 80 h 366"/>
                <a:gd name="T14" fmla="*/ 140 w 309"/>
                <a:gd name="T15" fmla="*/ 0 h 366"/>
                <a:gd name="T16" fmla="*/ 221 w 309"/>
                <a:gd name="T17" fmla="*/ 77 h 366"/>
                <a:gd name="T18" fmla="*/ 221 w 309"/>
                <a:gd name="T19" fmla="*/ 78 h 366"/>
                <a:gd name="T20" fmla="*/ 134 w 309"/>
                <a:gd name="T21" fmla="*/ 169 h 366"/>
                <a:gd name="T22" fmla="*/ 227 w 309"/>
                <a:gd name="T23" fmla="*/ 264 h 366"/>
                <a:gd name="T24" fmla="*/ 273 w 309"/>
                <a:gd name="T25" fmla="*/ 178 h 366"/>
                <a:gd name="T26" fmla="*/ 297 w 309"/>
                <a:gd name="T27" fmla="*/ 188 h 366"/>
                <a:gd name="T28" fmla="*/ 244 w 309"/>
                <a:gd name="T29" fmla="*/ 282 h 366"/>
                <a:gd name="T30" fmla="*/ 309 w 309"/>
                <a:gd name="T31" fmla="*/ 349 h 366"/>
                <a:gd name="T32" fmla="*/ 289 w 309"/>
                <a:gd name="T33" fmla="*/ 366 h 366"/>
                <a:gd name="T34" fmla="*/ 228 w 309"/>
                <a:gd name="T35" fmla="*/ 303 h 366"/>
                <a:gd name="T36" fmla="*/ 211 w 309"/>
                <a:gd name="T37" fmla="*/ 286 h 366"/>
                <a:gd name="T38" fmla="*/ 107 w 309"/>
                <a:gd name="T39" fmla="*/ 178 h 366"/>
                <a:gd name="T40" fmla="*/ 26 w 309"/>
                <a:gd name="T41" fmla="*/ 264 h 366"/>
                <a:gd name="T42" fmla="*/ 26 w 309"/>
                <a:gd name="T43" fmla="*/ 265 h 366"/>
                <a:gd name="T44" fmla="*/ 109 w 309"/>
                <a:gd name="T45" fmla="*/ 341 h 366"/>
                <a:gd name="T46" fmla="*/ 211 w 309"/>
                <a:gd name="T47" fmla="*/ 286 h 366"/>
                <a:gd name="T48" fmla="*/ 195 w 309"/>
                <a:gd name="T49" fmla="*/ 79 h 366"/>
                <a:gd name="T50" fmla="*/ 195 w 309"/>
                <a:gd name="T51" fmla="*/ 78 h 366"/>
                <a:gd name="T52" fmla="*/ 139 w 309"/>
                <a:gd name="T53" fmla="*/ 22 h 366"/>
                <a:gd name="T54" fmla="*/ 78 w 309"/>
                <a:gd name="T55" fmla="*/ 79 h 366"/>
                <a:gd name="T56" fmla="*/ 78 w 309"/>
                <a:gd name="T57" fmla="*/ 80 h 366"/>
                <a:gd name="T58" fmla="*/ 119 w 309"/>
                <a:gd name="T59" fmla="*/ 153 h 366"/>
                <a:gd name="T60" fmla="*/ 195 w 309"/>
                <a:gd name="T61" fmla="*/ 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9" h="366">
                  <a:moveTo>
                    <a:pt x="228" y="303"/>
                  </a:moveTo>
                  <a:cubicBezTo>
                    <a:pt x="194" y="342"/>
                    <a:pt x="156" y="364"/>
                    <a:pt x="108" y="364"/>
                  </a:cubicBezTo>
                  <a:cubicBezTo>
                    <a:pt x="46" y="364"/>
                    <a:pt x="0" y="323"/>
                    <a:pt x="0" y="266"/>
                  </a:cubicBezTo>
                  <a:cubicBezTo>
                    <a:pt x="0" y="265"/>
                    <a:pt x="0" y="265"/>
                    <a:pt x="0" y="265"/>
                  </a:cubicBezTo>
                  <a:cubicBezTo>
                    <a:pt x="0" y="218"/>
                    <a:pt x="34" y="183"/>
                    <a:pt x="91" y="162"/>
                  </a:cubicBezTo>
                  <a:cubicBezTo>
                    <a:pt x="64" y="132"/>
                    <a:pt x="52" y="110"/>
                    <a:pt x="52" y="81"/>
                  </a:cubicBezTo>
                  <a:cubicBezTo>
                    <a:pt x="52" y="80"/>
                    <a:pt x="52" y="80"/>
                    <a:pt x="52" y="80"/>
                  </a:cubicBezTo>
                  <a:cubicBezTo>
                    <a:pt x="52" y="35"/>
                    <a:pt x="89" y="0"/>
                    <a:pt x="140" y="0"/>
                  </a:cubicBezTo>
                  <a:cubicBezTo>
                    <a:pt x="186" y="0"/>
                    <a:pt x="221" y="34"/>
                    <a:pt x="221" y="77"/>
                  </a:cubicBezTo>
                  <a:cubicBezTo>
                    <a:pt x="221" y="78"/>
                    <a:pt x="221" y="78"/>
                    <a:pt x="221" y="78"/>
                  </a:cubicBezTo>
                  <a:cubicBezTo>
                    <a:pt x="221" y="122"/>
                    <a:pt x="188" y="150"/>
                    <a:pt x="134" y="169"/>
                  </a:cubicBezTo>
                  <a:cubicBezTo>
                    <a:pt x="227" y="264"/>
                    <a:pt x="227" y="264"/>
                    <a:pt x="227" y="264"/>
                  </a:cubicBezTo>
                  <a:cubicBezTo>
                    <a:pt x="244" y="240"/>
                    <a:pt x="259" y="211"/>
                    <a:pt x="273" y="178"/>
                  </a:cubicBezTo>
                  <a:cubicBezTo>
                    <a:pt x="297" y="188"/>
                    <a:pt x="297" y="188"/>
                    <a:pt x="297" y="188"/>
                  </a:cubicBezTo>
                  <a:cubicBezTo>
                    <a:pt x="280" y="224"/>
                    <a:pt x="263" y="256"/>
                    <a:pt x="244" y="282"/>
                  </a:cubicBezTo>
                  <a:cubicBezTo>
                    <a:pt x="309" y="349"/>
                    <a:pt x="309" y="349"/>
                    <a:pt x="309" y="349"/>
                  </a:cubicBezTo>
                  <a:cubicBezTo>
                    <a:pt x="289" y="366"/>
                    <a:pt x="289" y="366"/>
                    <a:pt x="289" y="366"/>
                  </a:cubicBezTo>
                  <a:lnTo>
                    <a:pt x="228" y="303"/>
                  </a:lnTo>
                  <a:close/>
                  <a:moveTo>
                    <a:pt x="211" y="286"/>
                  </a:moveTo>
                  <a:cubicBezTo>
                    <a:pt x="107" y="178"/>
                    <a:pt x="107" y="178"/>
                    <a:pt x="107" y="178"/>
                  </a:cubicBezTo>
                  <a:cubicBezTo>
                    <a:pt x="51" y="197"/>
                    <a:pt x="26" y="230"/>
                    <a:pt x="26" y="264"/>
                  </a:cubicBezTo>
                  <a:cubicBezTo>
                    <a:pt x="26" y="265"/>
                    <a:pt x="26" y="265"/>
                    <a:pt x="26" y="265"/>
                  </a:cubicBezTo>
                  <a:cubicBezTo>
                    <a:pt x="26" y="308"/>
                    <a:pt x="60" y="341"/>
                    <a:pt x="109" y="341"/>
                  </a:cubicBezTo>
                  <a:cubicBezTo>
                    <a:pt x="148" y="341"/>
                    <a:pt x="182" y="320"/>
                    <a:pt x="211" y="286"/>
                  </a:cubicBezTo>
                  <a:close/>
                  <a:moveTo>
                    <a:pt x="195" y="79"/>
                  </a:moveTo>
                  <a:cubicBezTo>
                    <a:pt x="195" y="78"/>
                    <a:pt x="195" y="78"/>
                    <a:pt x="195" y="78"/>
                  </a:cubicBezTo>
                  <a:cubicBezTo>
                    <a:pt x="195" y="47"/>
                    <a:pt x="171" y="22"/>
                    <a:pt x="139" y="22"/>
                  </a:cubicBezTo>
                  <a:cubicBezTo>
                    <a:pt x="103" y="22"/>
                    <a:pt x="78" y="48"/>
                    <a:pt x="78" y="79"/>
                  </a:cubicBezTo>
                  <a:cubicBezTo>
                    <a:pt x="78" y="80"/>
                    <a:pt x="78" y="80"/>
                    <a:pt x="78" y="80"/>
                  </a:cubicBezTo>
                  <a:cubicBezTo>
                    <a:pt x="78" y="102"/>
                    <a:pt x="88" y="120"/>
                    <a:pt x="119" y="153"/>
                  </a:cubicBezTo>
                  <a:cubicBezTo>
                    <a:pt x="169" y="137"/>
                    <a:pt x="195" y="112"/>
                    <a:pt x="19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4">
              <a:extLst>
                <a:ext uri="{FF2B5EF4-FFF2-40B4-BE49-F238E27FC236}">
                  <a16:creationId xmlns:a16="http://schemas.microsoft.com/office/drawing/2014/main" xmlns="" id="{029F25F1-44D0-4A8D-AF1F-29791480081A}"/>
                </a:ext>
              </a:extLst>
            </p:cNvPr>
            <p:cNvSpPr>
              <a:spLocks/>
            </p:cNvSpPr>
            <p:nvPr userDrawn="1"/>
          </p:nvSpPr>
          <p:spPr bwMode="auto">
            <a:xfrm>
              <a:off x="4527" y="2785"/>
              <a:ext cx="562" cy="638"/>
            </a:xfrm>
            <a:custGeom>
              <a:avLst/>
              <a:gdLst>
                <a:gd name="T0" fmla="*/ 0 w 322"/>
                <a:gd name="T1" fmla="*/ 183 h 365"/>
                <a:gd name="T2" fmla="*/ 0 w 322"/>
                <a:gd name="T3" fmla="*/ 182 h 365"/>
                <a:gd name="T4" fmla="*/ 182 w 322"/>
                <a:gd name="T5" fmla="*/ 0 h 365"/>
                <a:gd name="T6" fmla="*/ 320 w 322"/>
                <a:gd name="T7" fmla="*/ 55 h 365"/>
                <a:gd name="T8" fmla="*/ 280 w 322"/>
                <a:gd name="T9" fmla="*/ 101 h 365"/>
                <a:gd name="T10" fmla="*/ 182 w 322"/>
                <a:gd name="T11" fmla="*/ 57 h 365"/>
                <a:gd name="T12" fmla="*/ 65 w 322"/>
                <a:gd name="T13" fmla="*/ 181 h 365"/>
                <a:gd name="T14" fmla="*/ 65 w 322"/>
                <a:gd name="T15" fmla="*/ 182 h 365"/>
                <a:gd name="T16" fmla="*/ 182 w 322"/>
                <a:gd name="T17" fmla="*/ 307 h 365"/>
                <a:gd name="T18" fmla="*/ 283 w 322"/>
                <a:gd name="T19" fmla="*/ 262 h 365"/>
                <a:gd name="T20" fmla="*/ 322 w 322"/>
                <a:gd name="T21" fmla="*/ 302 h 365"/>
                <a:gd name="T22" fmla="*/ 179 w 322"/>
                <a:gd name="T23" fmla="*/ 365 h 365"/>
                <a:gd name="T24" fmla="*/ 0 w 322"/>
                <a:gd name="T25" fmla="*/ 18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365">
                  <a:moveTo>
                    <a:pt x="0" y="183"/>
                  </a:moveTo>
                  <a:cubicBezTo>
                    <a:pt x="0" y="182"/>
                    <a:pt x="0" y="182"/>
                    <a:pt x="0" y="182"/>
                  </a:cubicBezTo>
                  <a:cubicBezTo>
                    <a:pt x="0" y="82"/>
                    <a:pt x="75" y="0"/>
                    <a:pt x="182" y="0"/>
                  </a:cubicBezTo>
                  <a:cubicBezTo>
                    <a:pt x="247" y="0"/>
                    <a:pt x="286" y="23"/>
                    <a:pt x="320" y="55"/>
                  </a:cubicBezTo>
                  <a:cubicBezTo>
                    <a:pt x="280" y="101"/>
                    <a:pt x="280" y="101"/>
                    <a:pt x="280" y="101"/>
                  </a:cubicBezTo>
                  <a:cubicBezTo>
                    <a:pt x="252" y="75"/>
                    <a:pt x="222" y="57"/>
                    <a:pt x="182" y="57"/>
                  </a:cubicBezTo>
                  <a:cubicBezTo>
                    <a:pt x="115" y="57"/>
                    <a:pt x="65" y="112"/>
                    <a:pt x="65" y="181"/>
                  </a:cubicBezTo>
                  <a:cubicBezTo>
                    <a:pt x="65" y="182"/>
                    <a:pt x="65" y="182"/>
                    <a:pt x="65" y="182"/>
                  </a:cubicBezTo>
                  <a:cubicBezTo>
                    <a:pt x="65" y="251"/>
                    <a:pt x="114" y="307"/>
                    <a:pt x="182" y="307"/>
                  </a:cubicBezTo>
                  <a:cubicBezTo>
                    <a:pt x="225" y="307"/>
                    <a:pt x="253" y="290"/>
                    <a:pt x="283" y="262"/>
                  </a:cubicBezTo>
                  <a:cubicBezTo>
                    <a:pt x="322" y="302"/>
                    <a:pt x="322" y="302"/>
                    <a:pt x="322" y="302"/>
                  </a:cubicBezTo>
                  <a:cubicBezTo>
                    <a:pt x="286" y="341"/>
                    <a:pt x="245" y="365"/>
                    <a:pt x="179" y="365"/>
                  </a:cubicBezTo>
                  <a:cubicBezTo>
                    <a:pt x="77" y="365"/>
                    <a:pt x="0" y="285"/>
                    <a:pt x="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5">
              <a:extLst>
                <a:ext uri="{FF2B5EF4-FFF2-40B4-BE49-F238E27FC236}">
                  <a16:creationId xmlns:a16="http://schemas.microsoft.com/office/drawing/2014/main" xmlns="" id="{99B16BC9-9996-4E52-A0B0-D7856BB08072}"/>
                </a:ext>
              </a:extLst>
            </p:cNvPr>
            <p:cNvSpPr>
              <a:spLocks noEditPoints="1"/>
            </p:cNvSpPr>
            <p:nvPr userDrawn="1"/>
          </p:nvSpPr>
          <p:spPr bwMode="auto">
            <a:xfrm>
              <a:off x="5127" y="2941"/>
              <a:ext cx="418" cy="480"/>
            </a:xfrm>
            <a:custGeom>
              <a:avLst/>
              <a:gdLst>
                <a:gd name="T0" fmla="*/ 0 w 240"/>
                <a:gd name="T1" fmla="*/ 193 h 275"/>
                <a:gd name="T2" fmla="*/ 0 w 240"/>
                <a:gd name="T3" fmla="*/ 192 h 275"/>
                <a:gd name="T4" fmla="*/ 110 w 240"/>
                <a:gd name="T5" fmla="*/ 107 h 275"/>
                <a:gd name="T6" fmla="*/ 181 w 240"/>
                <a:gd name="T7" fmla="*/ 118 h 275"/>
                <a:gd name="T8" fmla="*/ 181 w 240"/>
                <a:gd name="T9" fmla="*/ 111 h 275"/>
                <a:gd name="T10" fmla="*/ 115 w 240"/>
                <a:gd name="T11" fmla="*/ 53 h 275"/>
                <a:gd name="T12" fmla="*/ 39 w 240"/>
                <a:gd name="T13" fmla="*/ 70 h 275"/>
                <a:gd name="T14" fmla="*/ 23 w 240"/>
                <a:gd name="T15" fmla="*/ 22 h 275"/>
                <a:gd name="T16" fmla="*/ 123 w 240"/>
                <a:gd name="T17" fmla="*/ 0 h 275"/>
                <a:gd name="T18" fmla="*/ 212 w 240"/>
                <a:gd name="T19" fmla="*/ 30 h 275"/>
                <a:gd name="T20" fmla="*/ 240 w 240"/>
                <a:gd name="T21" fmla="*/ 112 h 275"/>
                <a:gd name="T22" fmla="*/ 240 w 240"/>
                <a:gd name="T23" fmla="*/ 270 h 275"/>
                <a:gd name="T24" fmla="*/ 181 w 240"/>
                <a:gd name="T25" fmla="*/ 270 h 275"/>
                <a:gd name="T26" fmla="*/ 181 w 240"/>
                <a:gd name="T27" fmla="*/ 236 h 275"/>
                <a:gd name="T28" fmla="*/ 94 w 240"/>
                <a:gd name="T29" fmla="*/ 275 h 275"/>
                <a:gd name="T30" fmla="*/ 0 w 240"/>
                <a:gd name="T31" fmla="*/ 193 h 275"/>
                <a:gd name="T32" fmla="*/ 182 w 240"/>
                <a:gd name="T33" fmla="*/ 174 h 275"/>
                <a:gd name="T34" fmla="*/ 182 w 240"/>
                <a:gd name="T35" fmla="*/ 156 h 275"/>
                <a:gd name="T36" fmla="*/ 122 w 240"/>
                <a:gd name="T37" fmla="*/ 145 h 275"/>
                <a:gd name="T38" fmla="*/ 60 w 240"/>
                <a:gd name="T39" fmla="*/ 190 h 275"/>
                <a:gd name="T40" fmla="*/ 60 w 240"/>
                <a:gd name="T41" fmla="*/ 191 h 275"/>
                <a:gd name="T42" fmla="*/ 111 w 240"/>
                <a:gd name="T43" fmla="*/ 231 h 275"/>
                <a:gd name="T44" fmla="*/ 182 w 240"/>
                <a:gd name="T45" fmla="*/ 17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275">
                  <a:moveTo>
                    <a:pt x="0" y="193"/>
                  </a:moveTo>
                  <a:cubicBezTo>
                    <a:pt x="0" y="192"/>
                    <a:pt x="0" y="192"/>
                    <a:pt x="0" y="192"/>
                  </a:cubicBezTo>
                  <a:cubicBezTo>
                    <a:pt x="0" y="135"/>
                    <a:pt x="45" y="107"/>
                    <a:pt x="110" y="107"/>
                  </a:cubicBezTo>
                  <a:cubicBezTo>
                    <a:pt x="140" y="107"/>
                    <a:pt x="161" y="111"/>
                    <a:pt x="181" y="118"/>
                  </a:cubicBezTo>
                  <a:cubicBezTo>
                    <a:pt x="181" y="111"/>
                    <a:pt x="181" y="111"/>
                    <a:pt x="181" y="111"/>
                  </a:cubicBezTo>
                  <a:cubicBezTo>
                    <a:pt x="181" y="73"/>
                    <a:pt x="158" y="53"/>
                    <a:pt x="115" y="53"/>
                  </a:cubicBezTo>
                  <a:cubicBezTo>
                    <a:pt x="86" y="53"/>
                    <a:pt x="64" y="60"/>
                    <a:pt x="39" y="70"/>
                  </a:cubicBezTo>
                  <a:cubicBezTo>
                    <a:pt x="23" y="22"/>
                    <a:pt x="23" y="22"/>
                    <a:pt x="23" y="22"/>
                  </a:cubicBezTo>
                  <a:cubicBezTo>
                    <a:pt x="52" y="9"/>
                    <a:pt x="81" y="0"/>
                    <a:pt x="123" y="0"/>
                  </a:cubicBezTo>
                  <a:cubicBezTo>
                    <a:pt x="163" y="0"/>
                    <a:pt x="193" y="11"/>
                    <a:pt x="212" y="30"/>
                  </a:cubicBezTo>
                  <a:cubicBezTo>
                    <a:pt x="231" y="49"/>
                    <a:pt x="240" y="77"/>
                    <a:pt x="240" y="112"/>
                  </a:cubicBezTo>
                  <a:cubicBezTo>
                    <a:pt x="240" y="270"/>
                    <a:pt x="240" y="270"/>
                    <a:pt x="240" y="270"/>
                  </a:cubicBezTo>
                  <a:cubicBezTo>
                    <a:pt x="181" y="270"/>
                    <a:pt x="181" y="270"/>
                    <a:pt x="181" y="270"/>
                  </a:cubicBezTo>
                  <a:cubicBezTo>
                    <a:pt x="181" y="236"/>
                    <a:pt x="181" y="236"/>
                    <a:pt x="181" y="236"/>
                  </a:cubicBezTo>
                  <a:cubicBezTo>
                    <a:pt x="163" y="258"/>
                    <a:pt x="135" y="275"/>
                    <a:pt x="94" y="275"/>
                  </a:cubicBezTo>
                  <a:cubicBezTo>
                    <a:pt x="44" y="275"/>
                    <a:pt x="0" y="247"/>
                    <a:pt x="0" y="193"/>
                  </a:cubicBezTo>
                  <a:close/>
                  <a:moveTo>
                    <a:pt x="182" y="174"/>
                  </a:moveTo>
                  <a:cubicBezTo>
                    <a:pt x="182" y="156"/>
                    <a:pt x="182" y="156"/>
                    <a:pt x="182" y="156"/>
                  </a:cubicBezTo>
                  <a:cubicBezTo>
                    <a:pt x="167" y="150"/>
                    <a:pt x="146" y="145"/>
                    <a:pt x="122" y="145"/>
                  </a:cubicBezTo>
                  <a:cubicBezTo>
                    <a:pt x="83" y="145"/>
                    <a:pt x="60" y="162"/>
                    <a:pt x="60" y="190"/>
                  </a:cubicBezTo>
                  <a:cubicBezTo>
                    <a:pt x="60" y="191"/>
                    <a:pt x="60" y="191"/>
                    <a:pt x="60" y="191"/>
                  </a:cubicBezTo>
                  <a:cubicBezTo>
                    <a:pt x="60" y="216"/>
                    <a:pt x="82" y="231"/>
                    <a:pt x="111" y="231"/>
                  </a:cubicBezTo>
                  <a:cubicBezTo>
                    <a:pt x="152" y="231"/>
                    <a:pt x="182" y="208"/>
                    <a:pt x="182"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6">
              <a:extLst>
                <a:ext uri="{FF2B5EF4-FFF2-40B4-BE49-F238E27FC236}">
                  <a16:creationId xmlns:a16="http://schemas.microsoft.com/office/drawing/2014/main" xmlns="" id="{85FF1F74-2CF3-40C0-8308-275A9ACDB6AE}"/>
                </a:ext>
              </a:extLst>
            </p:cNvPr>
            <p:cNvSpPr>
              <a:spLocks noEditPoints="1"/>
            </p:cNvSpPr>
            <p:nvPr userDrawn="1"/>
          </p:nvSpPr>
          <p:spPr bwMode="auto">
            <a:xfrm>
              <a:off x="5641" y="2770"/>
              <a:ext cx="480" cy="651"/>
            </a:xfrm>
            <a:custGeom>
              <a:avLst/>
              <a:gdLst>
                <a:gd name="T0" fmla="*/ 61 w 275"/>
                <a:gd name="T1" fmla="*/ 326 h 373"/>
                <a:gd name="T2" fmla="*/ 61 w 275"/>
                <a:gd name="T3" fmla="*/ 368 h 373"/>
                <a:gd name="T4" fmla="*/ 0 w 275"/>
                <a:gd name="T5" fmla="*/ 368 h 373"/>
                <a:gd name="T6" fmla="*/ 0 w 275"/>
                <a:gd name="T7" fmla="*/ 0 h 373"/>
                <a:gd name="T8" fmla="*/ 61 w 275"/>
                <a:gd name="T9" fmla="*/ 0 h 373"/>
                <a:gd name="T10" fmla="*/ 61 w 275"/>
                <a:gd name="T11" fmla="*/ 146 h 373"/>
                <a:gd name="T12" fmla="*/ 151 w 275"/>
                <a:gd name="T13" fmla="*/ 96 h 373"/>
                <a:gd name="T14" fmla="*/ 275 w 275"/>
                <a:gd name="T15" fmla="*/ 234 h 373"/>
                <a:gd name="T16" fmla="*/ 275 w 275"/>
                <a:gd name="T17" fmla="*/ 235 h 373"/>
                <a:gd name="T18" fmla="*/ 151 w 275"/>
                <a:gd name="T19" fmla="*/ 373 h 373"/>
                <a:gd name="T20" fmla="*/ 61 w 275"/>
                <a:gd name="T21" fmla="*/ 326 h 373"/>
                <a:gd name="T22" fmla="*/ 213 w 275"/>
                <a:gd name="T23" fmla="*/ 235 h 373"/>
                <a:gd name="T24" fmla="*/ 213 w 275"/>
                <a:gd name="T25" fmla="*/ 234 h 373"/>
                <a:gd name="T26" fmla="*/ 137 w 275"/>
                <a:gd name="T27" fmla="*/ 149 h 373"/>
                <a:gd name="T28" fmla="*/ 59 w 275"/>
                <a:gd name="T29" fmla="*/ 234 h 373"/>
                <a:gd name="T30" fmla="*/ 59 w 275"/>
                <a:gd name="T31" fmla="*/ 235 h 373"/>
                <a:gd name="T32" fmla="*/ 137 w 275"/>
                <a:gd name="T33" fmla="*/ 320 h 373"/>
                <a:gd name="T34" fmla="*/ 213 w 275"/>
                <a:gd name="T35" fmla="*/ 23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373">
                  <a:moveTo>
                    <a:pt x="61" y="326"/>
                  </a:moveTo>
                  <a:cubicBezTo>
                    <a:pt x="61" y="368"/>
                    <a:pt x="61" y="368"/>
                    <a:pt x="61" y="368"/>
                  </a:cubicBezTo>
                  <a:cubicBezTo>
                    <a:pt x="0" y="368"/>
                    <a:pt x="0" y="368"/>
                    <a:pt x="0" y="368"/>
                  </a:cubicBezTo>
                  <a:cubicBezTo>
                    <a:pt x="0" y="0"/>
                    <a:pt x="0" y="0"/>
                    <a:pt x="0" y="0"/>
                  </a:cubicBezTo>
                  <a:cubicBezTo>
                    <a:pt x="61" y="0"/>
                    <a:pt x="61" y="0"/>
                    <a:pt x="61" y="0"/>
                  </a:cubicBezTo>
                  <a:cubicBezTo>
                    <a:pt x="61" y="146"/>
                    <a:pt x="61" y="146"/>
                    <a:pt x="61" y="146"/>
                  </a:cubicBezTo>
                  <a:cubicBezTo>
                    <a:pt x="80" y="118"/>
                    <a:pt x="108" y="96"/>
                    <a:pt x="151" y="96"/>
                  </a:cubicBezTo>
                  <a:cubicBezTo>
                    <a:pt x="214" y="96"/>
                    <a:pt x="275" y="146"/>
                    <a:pt x="275" y="234"/>
                  </a:cubicBezTo>
                  <a:cubicBezTo>
                    <a:pt x="275" y="235"/>
                    <a:pt x="275" y="235"/>
                    <a:pt x="275" y="235"/>
                  </a:cubicBezTo>
                  <a:cubicBezTo>
                    <a:pt x="275" y="323"/>
                    <a:pt x="214" y="373"/>
                    <a:pt x="151" y="373"/>
                  </a:cubicBezTo>
                  <a:cubicBezTo>
                    <a:pt x="107" y="373"/>
                    <a:pt x="79" y="351"/>
                    <a:pt x="61" y="326"/>
                  </a:cubicBezTo>
                  <a:close/>
                  <a:moveTo>
                    <a:pt x="213" y="235"/>
                  </a:moveTo>
                  <a:cubicBezTo>
                    <a:pt x="213" y="234"/>
                    <a:pt x="213" y="234"/>
                    <a:pt x="213" y="234"/>
                  </a:cubicBezTo>
                  <a:cubicBezTo>
                    <a:pt x="213" y="183"/>
                    <a:pt x="178" y="149"/>
                    <a:pt x="137" y="149"/>
                  </a:cubicBezTo>
                  <a:cubicBezTo>
                    <a:pt x="95" y="149"/>
                    <a:pt x="59" y="183"/>
                    <a:pt x="59" y="234"/>
                  </a:cubicBezTo>
                  <a:cubicBezTo>
                    <a:pt x="59" y="235"/>
                    <a:pt x="59" y="235"/>
                    <a:pt x="59" y="235"/>
                  </a:cubicBezTo>
                  <a:cubicBezTo>
                    <a:pt x="59" y="286"/>
                    <a:pt x="95" y="320"/>
                    <a:pt x="137" y="320"/>
                  </a:cubicBezTo>
                  <a:cubicBezTo>
                    <a:pt x="178" y="320"/>
                    <a:pt x="213" y="288"/>
                    <a:pt x="213"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7">
              <a:extLst>
                <a:ext uri="{FF2B5EF4-FFF2-40B4-BE49-F238E27FC236}">
                  <a16:creationId xmlns:a16="http://schemas.microsoft.com/office/drawing/2014/main" xmlns="" id="{0BF786E7-18F9-4306-B27C-FAB4C2CBB875}"/>
                </a:ext>
              </a:extLst>
            </p:cNvPr>
            <p:cNvSpPr>
              <a:spLocks noEditPoints="1"/>
            </p:cNvSpPr>
            <p:nvPr userDrawn="1"/>
          </p:nvSpPr>
          <p:spPr bwMode="auto">
            <a:xfrm>
              <a:off x="6199" y="2775"/>
              <a:ext cx="114" cy="637"/>
            </a:xfrm>
            <a:custGeom>
              <a:avLst/>
              <a:gdLst>
                <a:gd name="T0" fmla="*/ 0 w 114"/>
                <a:gd name="T1" fmla="*/ 0 h 637"/>
                <a:gd name="T2" fmla="*/ 114 w 114"/>
                <a:gd name="T3" fmla="*/ 0 h 637"/>
                <a:gd name="T4" fmla="*/ 114 w 114"/>
                <a:gd name="T5" fmla="*/ 101 h 637"/>
                <a:gd name="T6" fmla="*/ 0 w 114"/>
                <a:gd name="T7" fmla="*/ 101 h 637"/>
                <a:gd name="T8" fmla="*/ 0 w 114"/>
                <a:gd name="T9" fmla="*/ 0 h 637"/>
                <a:gd name="T10" fmla="*/ 4 w 114"/>
                <a:gd name="T11" fmla="*/ 173 h 637"/>
                <a:gd name="T12" fmla="*/ 110 w 114"/>
                <a:gd name="T13" fmla="*/ 173 h 637"/>
                <a:gd name="T14" fmla="*/ 110 w 114"/>
                <a:gd name="T15" fmla="*/ 637 h 637"/>
                <a:gd name="T16" fmla="*/ 4 w 114"/>
                <a:gd name="T17" fmla="*/ 637 h 637"/>
                <a:gd name="T18" fmla="*/ 4 w 114"/>
                <a:gd name="T19" fmla="*/ 17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637">
                  <a:moveTo>
                    <a:pt x="0" y="0"/>
                  </a:moveTo>
                  <a:lnTo>
                    <a:pt x="114" y="0"/>
                  </a:lnTo>
                  <a:lnTo>
                    <a:pt x="114" y="101"/>
                  </a:lnTo>
                  <a:lnTo>
                    <a:pt x="0" y="101"/>
                  </a:lnTo>
                  <a:lnTo>
                    <a:pt x="0" y="0"/>
                  </a:lnTo>
                  <a:close/>
                  <a:moveTo>
                    <a:pt x="4" y="173"/>
                  </a:moveTo>
                  <a:lnTo>
                    <a:pt x="110" y="173"/>
                  </a:lnTo>
                  <a:lnTo>
                    <a:pt x="110" y="637"/>
                  </a:lnTo>
                  <a:lnTo>
                    <a:pt x="4" y="637"/>
                  </a:lnTo>
                  <a:lnTo>
                    <a:pt x="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8">
              <a:extLst>
                <a:ext uri="{FF2B5EF4-FFF2-40B4-BE49-F238E27FC236}">
                  <a16:creationId xmlns:a16="http://schemas.microsoft.com/office/drawing/2014/main" xmlns="" id="{DC48A729-7908-48EA-87C8-97CE7D2CC729}"/>
                </a:ext>
              </a:extLst>
            </p:cNvPr>
            <p:cNvSpPr>
              <a:spLocks/>
            </p:cNvSpPr>
            <p:nvPr userDrawn="1"/>
          </p:nvSpPr>
          <p:spPr bwMode="auto">
            <a:xfrm>
              <a:off x="6416" y="2937"/>
              <a:ext cx="416" cy="475"/>
            </a:xfrm>
            <a:custGeom>
              <a:avLst/>
              <a:gdLst>
                <a:gd name="T0" fmla="*/ 0 w 239"/>
                <a:gd name="T1" fmla="*/ 6 h 272"/>
                <a:gd name="T2" fmla="*/ 61 w 239"/>
                <a:gd name="T3" fmla="*/ 6 h 272"/>
                <a:gd name="T4" fmla="*/ 61 w 239"/>
                <a:gd name="T5" fmla="*/ 47 h 272"/>
                <a:gd name="T6" fmla="*/ 144 w 239"/>
                <a:gd name="T7" fmla="*/ 0 h 272"/>
                <a:gd name="T8" fmla="*/ 239 w 239"/>
                <a:gd name="T9" fmla="*/ 102 h 272"/>
                <a:gd name="T10" fmla="*/ 239 w 239"/>
                <a:gd name="T11" fmla="*/ 272 h 272"/>
                <a:gd name="T12" fmla="*/ 178 w 239"/>
                <a:gd name="T13" fmla="*/ 272 h 272"/>
                <a:gd name="T14" fmla="*/ 178 w 239"/>
                <a:gd name="T15" fmla="*/ 121 h 272"/>
                <a:gd name="T16" fmla="*/ 121 w 239"/>
                <a:gd name="T17" fmla="*/ 56 h 272"/>
                <a:gd name="T18" fmla="*/ 61 w 239"/>
                <a:gd name="T19" fmla="*/ 122 h 272"/>
                <a:gd name="T20" fmla="*/ 61 w 239"/>
                <a:gd name="T21" fmla="*/ 272 h 272"/>
                <a:gd name="T22" fmla="*/ 0 w 239"/>
                <a:gd name="T23" fmla="*/ 272 h 272"/>
                <a:gd name="T24" fmla="*/ 0 w 239"/>
                <a:gd name="T25" fmla="*/ 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72">
                  <a:moveTo>
                    <a:pt x="0" y="6"/>
                  </a:moveTo>
                  <a:cubicBezTo>
                    <a:pt x="61" y="6"/>
                    <a:pt x="61" y="6"/>
                    <a:pt x="61" y="6"/>
                  </a:cubicBezTo>
                  <a:cubicBezTo>
                    <a:pt x="61" y="47"/>
                    <a:pt x="61" y="47"/>
                    <a:pt x="61" y="47"/>
                  </a:cubicBezTo>
                  <a:cubicBezTo>
                    <a:pt x="78" y="22"/>
                    <a:pt x="103" y="0"/>
                    <a:pt x="144" y="0"/>
                  </a:cubicBezTo>
                  <a:cubicBezTo>
                    <a:pt x="204" y="0"/>
                    <a:pt x="239" y="41"/>
                    <a:pt x="239" y="102"/>
                  </a:cubicBezTo>
                  <a:cubicBezTo>
                    <a:pt x="239" y="272"/>
                    <a:pt x="239" y="272"/>
                    <a:pt x="239" y="272"/>
                  </a:cubicBezTo>
                  <a:cubicBezTo>
                    <a:pt x="178" y="272"/>
                    <a:pt x="178" y="272"/>
                    <a:pt x="178" y="272"/>
                  </a:cubicBezTo>
                  <a:cubicBezTo>
                    <a:pt x="178" y="121"/>
                    <a:pt x="178" y="121"/>
                    <a:pt x="178" y="121"/>
                  </a:cubicBezTo>
                  <a:cubicBezTo>
                    <a:pt x="178" y="79"/>
                    <a:pt x="157" y="56"/>
                    <a:pt x="121" y="56"/>
                  </a:cubicBezTo>
                  <a:cubicBezTo>
                    <a:pt x="86" y="56"/>
                    <a:pt x="61" y="80"/>
                    <a:pt x="61" y="122"/>
                  </a:cubicBezTo>
                  <a:cubicBezTo>
                    <a:pt x="61" y="272"/>
                    <a:pt x="61" y="272"/>
                    <a:pt x="61" y="272"/>
                  </a:cubicBezTo>
                  <a:cubicBezTo>
                    <a:pt x="0" y="272"/>
                    <a:pt x="0" y="272"/>
                    <a:pt x="0" y="27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9">
              <a:extLst>
                <a:ext uri="{FF2B5EF4-FFF2-40B4-BE49-F238E27FC236}">
                  <a16:creationId xmlns:a16="http://schemas.microsoft.com/office/drawing/2014/main" xmlns="" id="{9C8961EC-EF4A-40C9-B687-55CB3736A4C8}"/>
                </a:ext>
              </a:extLst>
            </p:cNvPr>
            <p:cNvSpPr>
              <a:spLocks noEditPoints="1"/>
            </p:cNvSpPr>
            <p:nvPr userDrawn="1"/>
          </p:nvSpPr>
          <p:spPr bwMode="auto">
            <a:xfrm>
              <a:off x="6902" y="2937"/>
              <a:ext cx="448" cy="486"/>
            </a:xfrm>
            <a:custGeom>
              <a:avLst/>
              <a:gdLst>
                <a:gd name="T0" fmla="*/ 0 w 257"/>
                <a:gd name="T1" fmla="*/ 140 h 278"/>
                <a:gd name="T2" fmla="*/ 0 w 257"/>
                <a:gd name="T3" fmla="*/ 139 h 278"/>
                <a:gd name="T4" fmla="*/ 130 w 257"/>
                <a:gd name="T5" fmla="*/ 0 h 278"/>
                <a:gd name="T6" fmla="*/ 257 w 257"/>
                <a:gd name="T7" fmla="*/ 143 h 278"/>
                <a:gd name="T8" fmla="*/ 256 w 257"/>
                <a:gd name="T9" fmla="*/ 160 h 278"/>
                <a:gd name="T10" fmla="*/ 61 w 257"/>
                <a:gd name="T11" fmla="*/ 160 h 278"/>
                <a:gd name="T12" fmla="*/ 138 w 257"/>
                <a:gd name="T13" fmla="*/ 228 h 278"/>
                <a:gd name="T14" fmla="*/ 210 w 257"/>
                <a:gd name="T15" fmla="*/ 196 h 278"/>
                <a:gd name="T16" fmla="*/ 245 w 257"/>
                <a:gd name="T17" fmla="*/ 228 h 278"/>
                <a:gd name="T18" fmla="*/ 137 w 257"/>
                <a:gd name="T19" fmla="*/ 278 h 278"/>
                <a:gd name="T20" fmla="*/ 0 w 257"/>
                <a:gd name="T21" fmla="*/ 140 h 278"/>
                <a:gd name="T22" fmla="*/ 197 w 257"/>
                <a:gd name="T23" fmla="*/ 120 h 278"/>
                <a:gd name="T24" fmla="*/ 130 w 257"/>
                <a:gd name="T25" fmla="*/ 50 h 278"/>
                <a:gd name="T26" fmla="*/ 61 w 257"/>
                <a:gd name="T27" fmla="*/ 120 h 278"/>
                <a:gd name="T28" fmla="*/ 197 w 257"/>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 h="278">
                  <a:moveTo>
                    <a:pt x="0" y="140"/>
                  </a:moveTo>
                  <a:cubicBezTo>
                    <a:pt x="0" y="139"/>
                    <a:pt x="0" y="139"/>
                    <a:pt x="0" y="139"/>
                  </a:cubicBezTo>
                  <a:cubicBezTo>
                    <a:pt x="0" y="63"/>
                    <a:pt x="54" y="0"/>
                    <a:pt x="130" y="0"/>
                  </a:cubicBezTo>
                  <a:cubicBezTo>
                    <a:pt x="215" y="0"/>
                    <a:pt x="257" y="67"/>
                    <a:pt x="257" y="143"/>
                  </a:cubicBezTo>
                  <a:cubicBezTo>
                    <a:pt x="257" y="149"/>
                    <a:pt x="257" y="154"/>
                    <a:pt x="256" y="160"/>
                  </a:cubicBezTo>
                  <a:cubicBezTo>
                    <a:pt x="61" y="160"/>
                    <a:pt x="61" y="160"/>
                    <a:pt x="61" y="160"/>
                  </a:cubicBezTo>
                  <a:cubicBezTo>
                    <a:pt x="68" y="204"/>
                    <a:pt x="98" y="228"/>
                    <a:pt x="138" y="228"/>
                  </a:cubicBezTo>
                  <a:cubicBezTo>
                    <a:pt x="167" y="228"/>
                    <a:pt x="188" y="217"/>
                    <a:pt x="210" y="196"/>
                  </a:cubicBezTo>
                  <a:cubicBezTo>
                    <a:pt x="245" y="228"/>
                    <a:pt x="245" y="228"/>
                    <a:pt x="245" y="228"/>
                  </a:cubicBezTo>
                  <a:cubicBezTo>
                    <a:pt x="220" y="258"/>
                    <a:pt x="185" y="278"/>
                    <a:pt x="137" y="278"/>
                  </a:cubicBezTo>
                  <a:cubicBezTo>
                    <a:pt x="60" y="278"/>
                    <a:pt x="0" y="222"/>
                    <a:pt x="0" y="140"/>
                  </a:cubicBezTo>
                  <a:close/>
                  <a:moveTo>
                    <a:pt x="197" y="120"/>
                  </a:moveTo>
                  <a:cubicBezTo>
                    <a:pt x="193" y="81"/>
                    <a:pt x="170" y="50"/>
                    <a:pt x="130" y="50"/>
                  </a:cubicBezTo>
                  <a:cubicBezTo>
                    <a:pt x="92" y="50"/>
                    <a:pt x="66" y="79"/>
                    <a:pt x="61" y="120"/>
                  </a:cubicBezTo>
                  <a:lnTo>
                    <a:pt x="197"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0">
              <a:extLst>
                <a:ext uri="{FF2B5EF4-FFF2-40B4-BE49-F238E27FC236}">
                  <a16:creationId xmlns:a16="http://schemas.microsoft.com/office/drawing/2014/main" xmlns="" id="{5D1C316D-841C-4059-A585-9D5E48A7B2AD}"/>
                </a:ext>
              </a:extLst>
            </p:cNvPr>
            <p:cNvSpPr>
              <a:spLocks/>
            </p:cNvSpPr>
            <p:nvPr userDrawn="1"/>
          </p:nvSpPr>
          <p:spPr bwMode="auto">
            <a:xfrm>
              <a:off x="7389" y="2820"/>
              <a:ext cx="289" cy="599"/>
            </a:xfrm>
            <a:custGeom>
              <a:avLst/>
              <a:gdLst>
                <a:gd name="T0" fmla="*/ 34 w 166"/>
                <a:gd name="T1" fmla="*/ 265 h 343"/>
                <a:gd name="T2" fmla="*/ 34 w 166"/>
                <a:gd name="T3" fmla="*/ 125 h 343"/>
                <a:gd name="T4" fmla="*/ 0 w 166"/>
                <a:gd name="T5" fmla="*/ 125 h 343"/>
                <a:gd name="T6" fmla="*/ 0 w 166"/>
                <a:gd name="T7" fmla="*/ 73 h 343"/>
                <a:gd name="T8" fmla="*/ 34 w 166"/>
                <a:gd name="T9" fmla="*/ 73 h 343"/>
                <a:gd name="T10" fmla="*/ 34 w 166"/>
                <a:gd name="T11" fmla="*/ 0 h 343"/>
                <a:gd name="T12" fmla="*/ 95 w 166"/>
                <a:gd name="T13" fmla="*/ 0 h 343"/>
                <a:gd name="T14" fmla="*/ 95 w 166"/>
                <a:gd name="T15" fmla="*/ 73 h 343"/>
                <a:gd name="T16" fmla="*/ 166 w 166"/>
                <a:gd name="T17" fmla="*/ 73 h 343"/>
                <a:gd name="T18" fmla="*/ 166 w 166"/>
                <a:gd name="T19" fmla="*/ 125 h 343"/>
                <a:gd name="T20" fmla="*/ 95 w 166"/>
                <a:gd name="T21" fmla="*/ 125 h 343"/>
                <a:gd name="T22" fmla="*/ 95 w 166"/>
                <a:gd name="T23" fmla="*/ 256 h 343"/>
                <a:gd name="T24" fmla="*/ 127 w 166"/>
                <a:gd name="T25" fmla="*/ 289 h 343"/>
                <a:gd name="T26" fmla="*/ 165 w 166"/>
                <a:gd name="T27" fmla="*/ 280 h 343"/>
                <a:gd name="T28" fmla="*/ 165 w 166"/>
                <a:gd name="T29" fmla="*/ 330 h 343"/>
                <a:gd name="T30" fmla="*/ 110 w 166"/>
                <a:gd name="T31" fmla="*/ 343 h 343"/>
                <a:gd name="T32" fmla="*/ 34 w 166"/>
                <a:gd name="T33" fmla="*/ 26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343">
                  <a:moveTo>
                    <a:pt x="34" y="265"/>
                  </a:moveTo>
                  <a:cubicBezTo>
                    <a:pt x="34" y="125"/>
                    <a:pt x="34" y="125"/>
                    <a:pt x="34" y="125"/>
                  </a:cubicBezTo>
                  <a:cubicBezTo>
                    <a:pt x="0" y="125"/>
                    <a:pt x="0" y="125"/>
                    <a:pt x="0" y="125"/>
                  </a:cubicBezTo>
                  <a:cubicBezTo>
                    <a:pt x="0" y="73"/>
                    <a:pt x="0" y="73"/>
                    <a:pt x="0" y="73"/>
                  </a:cubicBezTo>
                  <a:cubicBezTo>
                    <a:pt x="34" y="73"/>
                    <a:pt x="34" y="73"/>
                    <a:pt x="34" y="73"/>
                  </a:cubicBezTo>
                  <a:cubicBezTo>
                    <a:pt x="34" y="0"/>
                    <a:pt x="34" y="0"/>
                    <a:pt x="34" y="0"/>
                  </a:cubicBezTo>
                  <a:cubicBezTo>
                    <a:pt x="95" y="0"/>
                    <a:pt x="95" y="0"/>
                    <a:pt x="95" y="0"/>
                  </a:cubicBezTo>
                  <a:cubicBezTo>
                    <a:pt x="95" y="73"/>
                    <a:pt x="95" y="73"/>
                    <a:pt x="95" y="73"/>
                  </a:cubicBezTo>
                  <a:cubicBezTo>
                    <a:pt x="166" y="73"/>
                    <a:pt x="166" y="73"/>
                    <a:pt x="166" y="73"/>
                  </a:cubicBezTo>
                  <a:cubicBezTo>
                    <a:pt x="166" y="125"/>
                    <a:pt x="166" y="125"/>
                    <a:pt x="166" y="125"/>
                  </a:cubicBezTo>
                  <a:cubicBezTo>
                    <a:pt x="95" y="125"/>
                    <a:pt x="95" y="125"/>
                    <a:pt x="95" y="125"/>
                  </a:cubicBezTo>
                  <a:cubicBezTo>
                    <a:pt x="95" y="256"/>
                    <a:pt x="95" y="256"/>
                    <a:pt x="95" y="256"/>
                  </a:cubicBezTo>
                  <a:cubicBezTo>
                    <a:pt x="95" y="279"/>
                    <a:pt x="107" y="289"/>
                    <a:pt x="127" y="289"/>
                  </a:cubicBezTo>
                  <a:cubicBezTo>
                    <a:pt x="141" y="289"/>
                    <a:pt x="153" y="286"/>
                    <a:pt x="165" y="280"/>
                  </a:cubicBezTo>
                  <a:cubicBezTo>
                    <a:pt x="165" y="330"/>
                    <a:pt x="165" y="330"/>
                    <a:pt x="165" y="330"/>
                  </a:cubicBezTo>
                  <a:cubicBezTo>
                    <a:pt x="150" y="338"/>
                    <a:pt x="134" y="343"/>
                    <a:pt x="110" y="343"/>
                  </a:cubicBezTo>
                  <a:cubicBezTo>
                    <a:pt x="66" y="343"/>
                    <a:pt x="34" y="324"/>
                    <a:pt x="34"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1">
              <a:extLst>
                <a:ext uri="{FF2B5EF4-FFF2-40B4-BE49-F238E27FC236}">
                  <a16:creationId xmlns:a16="http://schemas.microsoft.com/office/drawing/2014/main" xmlns="" id="{15BDF99E-1233-4CD9-A0C6-539E6AB8F460}"/>
                </a:ext>
              </a:extLst>
            </p:cNvPr>
            <p:cNvSpPr>
              <a:spLocks noEditPoints="1"/>
            </p:cNvSpPr>
            <p:nvPr userDrawn="1"/>
          </p:nvSpPr>
          <p:spPr bwMode="auto">
            <a:xfrm>
              <a:off x="115" y="2413"/>
              <a:ext cx="2147" cy="680"/>
            </a:xfrm>
            <a:custGeom>
              <a:avLst/>
              <a:gdLst>
                <a:gd name="T0" fmla="*/ 527 w 2147"/>
                <a:gd name="T1" fmla="*/ 435 h 680"/>
                <a:gd name="T2" fmla="*/ 157 w 2147"/>
                <a:gd name="T3" fmla="*/ 0 h 680"/>
                <a:gd name="T4" fmla="*/ 0 w 2147"/>
                <a:gd name="T5" fmla="*/ 0 h 680"/>
                <a:gd name="T6" fmla="*/ 0 w 2147"/>
                <a:gd name="T7" fmla="*/ 680 h 680"/>
                <a:gd name="T8" fmla="*/ 154 w 2147"/>
                <a:gd name="T9" fmla="*/ 680 h 680"/>
                <a:gd name="T10" fmla="*/ 154 w 2147"/>
                <a:gd name="T11" fmla="*/ 247 h 680"/>
                <a:gd name="T12" fmla="*/ 522 w 2147"/>
                <a:gd name="T13" fmla="*/ 680 h 680"/>
                <a:gd name="T14" fmla="*/ 678 w 2147"/>
                <a:gd name="T15" fmla="*/ 680 h 680"/>
                <a:gd name="T16" fmla="*/ 678 w 2147"/>
                <a:gd name="T17" fmla="*/ 0 h 680"/>
                <a:gd name="T18" fmla="*/ 527 w 2147"/>
                <a:gd name="T19" fmla="*/ 0 h 680"/>
                <a:gd name="T20" fmla="*/ 527 w 2147"/>
                <a:gd name="T21" fmla="*/ 435 h 680"/>
                <a:gd name="T22" fmla="*/ 1988 w 2147"/>
                <a:gd name="T23" fmla="*/ 0 h 680"/>
                <a:gd name="T24" fmla="*/ 1887 w 2147"/>
                <a:gd name="T25" fmla="*/ 435 h 680"/>
                <a:gd name="T26" fmla="*/ 1782 w 2147"/>
                <a:gd name="T27" fmla="*/ 0 h 680"/>
                <a:gd name="T28" fmla="*/ 1636 w 2147"/>
                <a:gd name="T29" fmla="*/ 0 h 680"/>
                <a:gd name="T30" fmla="*/ 1528 w 2147"/>
                <a:gd name="T31" fmla="*/ 432 h 680"/>
                <a:gd name="T32" fmla="*/ 1430 w 2147"/>
                <a:gd name="T33" fmla="*/ 0 h 680"/>
                <a:gd name="T34" fmla="*/ 1270 w 2147"/>
                <a:gd name="T35" fmla="*/ 0 h 680"/>
                <a:gd name="T36" fmla="*/ 1448 w 2147"/>
                <a:gd name="T37" fmla="*/ 680 h 680"/>
                <a:gd name="T38" fmla="*/ 1604 w 2147"/>
                <a:gd name="T39" fmla="*/ 680 h 680"/>
                <a:gd name="T40" fmla="*/ 1707 w 2147"/>
                <a:gd name="T41" fmla="*/ 250 h 680"/>
                <a:gd name="T42" fmla="*/ 1812 w 2147"/>
                <a:gd name="T43" fmla="*/ 680 h 680"/>
                <a:gd name="T44" fmla="*/ 1967 w 2147"/>
                <a:gd name="T45" fmla="*/ 680 h 680"/>
                <a:gd name="T46" fmla="*/ 1969 w 2147"/>
                <a:gd name="T47" fmla="*/ 675 h 680"/>
                <a:gd name="T48" fmla="*/ 2147 w 2147"/>
                <a:gd name="T49" fmla="*/ 0 h 680"/>
                <a:gd name="T50" fmla="*/ 1988 w 2147"/>
                <a:gd name="T51"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47" h="680">
                  <a:moveTo>
                    <a:pt x="527" y="435"/>
                  </a:moveTo>
                  <a:lnTo>
                    <a:pt x="157" y="0"/>
                  </a:lnTo>
                  <a:lnTo>
                    <a:pt x="0" y="0"/>
                  </a:lnTo>
                  <a:lnTo>
                    <a:pt x="0" y="680"/>
                  </a:lnTo>
                  <a:lnTo>
                    <a:pt x="154" y="680"/>
                  </a:lnTo>
                  <a:lnTo>
                    <a:pt x="154" y="247"/>
                  </a:lnTo>
                  <a:lnTo>
                    <a:pt x="522" y="680"/>
                  </a:lnTo>
                  <a:lnTo>
                    <a:pt x="678" y="680"/>
                  </a:lnTo>
                  <a:lnTo>
                    <a:pt x="678" y="0"/>
                  </a:lnTo>
                  <a:lnTo>
                    <a:pt x="527" y="0"/>
                  </a:lnTo>
                  <a:lnTo>
                    <a:pt x="527" y="435"/>
                  </a:lnTo>
                  <a:close/>
                  <a:moveTo>
                    <a:pt x="1988" y="0"/>
                  </a:moveTo>
                  <a:lnTo>
                    <a:pt x="1887" y="435"/>
                  </a:lnTo>
                  <a:lnTo>
                    <a:pt x="1782" y="0"/>
                  </a:lnTo>
                  <a:lnTo>
                    <a:pt x="1636" y="0"/>
                  </a:lnTo>
                  <a:lnTo>
                    <a:pt x="1528" y="432"/>
                  </a:lnTo>
                  <a:lnTo>
                    <a:pt x="1430" y="0"/>
                  </a:lnTo>
                  <a:lnTo>
                    <a:pt x="1270" y="0"/>
                  </a:lnTo>
                  <a:lnTo>
                    <a:pt x="1448" y="680"/>
                  </a:lnTo>
                  <a:lnTo>
                    <a:pt x="1604" y="680"/>
                  </a:lnTo>
                  <a:lnTo>
                    <a:pt x="1707" y="250"/>
                  </a:lnTo>
                  <a:lnTo>
                    <a:pt x="1812" y="680"/>
                  </a:lnTo>
                  <a:lnTo>
                    <a:pt x="1967" y="680"/>
                  </a:lnTo>
                  <a:lnTo>
                    <a:pt x="1969" y="675"/>
                  </a:lnTo>
                  <a:lnTo>
                    <a:pt x="2147" y="0"/>
                  </a:lnTo>
                  <a:lnTo>
                    <a:pt x="19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2">
              <a:extLst>
                <a:ext uri="{FF2B5EF4-FFF2-40B4-BE49-F238E27FC236}">
                  <a16:creationId xmlns:a16="http://schemas.microsoft.com/office/drawing/2014/main" xmlns="" id="{88D2371F-D07D-4F67-B0C1-9DE8B7FD0D27}"/>
                </a:ext>
              </a:extLst>
            </p:cNvPr>
            <p:cNvSpPr>
              <a:spLocks/>
            </p:cNvSpPr>
            <p:nvPr userDrawn="1"/>
          </p:nvSpPr>
          <p:spPr bwMode="auto">
            <a:xfrm>
              <a:off x="99" y="3192"/>
              <a:ext cx="197" cy="219"/>
            </a:xfrm>
            <a:custGeom>
              <a:avLst/>
              <a:gdLst>
                <a:gd name="T0" fmla="*/ 0 w 113"/>
                <a:gd name="T1" fmla="*/ 63 h 125"/>
                <a:gd name="T2" fmla="*/ 0 w 113"/>
                <a:gd name="T3" fmla="*/ 62 h 125"/>
                <a:gd name="T4" fmla="*/ 62 w 113"/>
                <a:gd name="T5" fmla="*/ 0 h 125"/>
                <a:gd name="T6" fmla="*/ 108 w 113"/>
                <a:gd name="T7" fmla="*/ 16 h 125"/>
                <a:gd name="T8" fmla="*/ 95 w 113"/>
                <a:gd name="T9" fmla="*/ 32 h 125"/>
                <a:gd name="T10" fmla="*/ 61 w 113"/>
                <a:gd name="T11" fmla="*/ 20 h 125"/>
                <a:gd name="T12" fmla="*/ 22 w 113"/>
                <a:gd name="T13" fmla="*/ 62 h 125"/>
                <a:gd name="T14" fmla="*/ 22 w 113"/>
                <a:gd name="T15" fmla="*/ 62 h 125"/>
                <a:gd name="T16" fmla="*/ 63 w 113"/>
                <a:gd name="T17" fmla="*/ 105 h 125"/>
                <a:gd name="T18" fmla="*/ 92 w 113"/>
                <a:gd name="T19" fmla="*/ 96 h 125"/>
                <a:gd name="T20" fmla="*/ 92 w 113"/>
                <a:gd name="T21" fmla="*/ 74 h 125"/>
                <a:gd name="T22" fmla="*/ 61 w 113"/>
                <a:gd name="T23" fmla="*/ 74 h 125"/>
                <a:gd name="T24" fmla="*/ 61 w 113"/>
                <a:gd name="T25" fmla="*/ 55 h 125"/>
                <a:gd name="T26" fmla="*/ 113 w 113"/>
                <a:gd name="T27" fmla="*/ 55 h 125"/>
                <a:gd name="T28" fmla="*/ 113 w 113"/>
                <a:gd name="T29" fmla="*/ 106 h 125"/>
                <a:gd name="T30" fmla="*/ 62 w 113"/>
                <a:gd name="T31" fmla="*/ 125 h 125"/>
                <a:gd name="T32" fmla="*/ 0 w 113"/>
                <a:gd name="T33"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5">
                  <a:moveTo>
                    <a:pt x="0" y="63"/>
                  </a:moveTo>
                  <a:cubicBezTo>
                    <a:pt x="0" y="62"/>
                    <a:pt x="0" y="62"/>
                    <a:pt x="0" y="62"/>
                  </a:cubicBezTo>
                  <a:cubicBezTo>
                    <a:pt x="0" y="29"/>
                    <a:pt x="26" y="0"/>
                    <a:pt x="62" y="0"/>
                  </a:cubicBezTo>
                  <a:cubicBezTo>
                    <a:pt x="83" y="0"/>
                    <a:pt x="96" y="6"/>
                    <a:pt x="108" y="16"/>
                  </a:cubicBezTo>
                  <a:cubicBezTo>
                    <a:pt x="95" y="32"/>
                    <a:pt x="95" y="32"/>
                    <a:pt x="95" y="32"/>
                  </a:cubicBezTo>
                  <a:cubicBezTo>
                    <a:pt x="86" y="25"/>
                    <a:pt x="76" y="20"/>
                    <a:pt x="61" y="20"/>
                  </a:cubicBezTo>
                  <a:cubicBezTo>
                    <a:pt x="39" y="20"/>
                    <a:pt x="22" y="39"/>
                    <a:pt x="22" y="62"/>
                  </a:cubicBezTo>
                  <a:cubicBezTo>
                    <a:pt x="22" y="62"/>
                    <a:pt x="22" y="62"/>
                    <a:pt x="22" y="62"/>
                  </a:cubicBezTo>
                  <a:cubicBezTo>
                    <a:pt x="22" y="87"/>
                    <a:pt x="38" y="105"/>
                    <a:pt x="63" y="105"/>
                  </a:cubicBezTo>
                  <a:cubicBezTo>
                    <a:pt x="74" y="105"/>
                    <a:pt x="85" y="102"/>
                    <a:pt x="92" y="96"/>
                  </a:cubicBezTo>
                  <a:cubicBezTo>
                    <a:pt x="92" y="74"/>
                    <a:pt x="92" y="74"/>
                    <a:pt x="92" y="74"/>
                  </a:cubicBezTo>
                  <a:cubicBezTo>
                    <a:pt x="61" y="74"/>
                    <a:pt x="61" y="74"/>
                    <a:pt x="61" y="74"/>
                  </a:cubicBezTo>
                  <a:cubicBezTo>
                    <a:pt x="61" y="55"/>
                    <a:pt x="61" y="55"/>
                    <a:pt x="61" y="55"/>
                  </a:cubicBezTo>
                  <a:cubicBezTo>
                    <a:pt x="113" y="55"/>
                    <a:pt x="113" y="55"/>
                    <a:pt x="113" y="55"/>
                  </a:cubicBezTo>
                  <a:cubicBezTo>
                    <a:pt x="113" y="106"/>
                    <a:pt x="113" y="106"/>
                    <a:pt x="113" y="106"/>
                  </a:cubicBezTo>
                  <a:cubicBezTo>
                    <a:pt x="101" y="116"/>
                    <a:pt x="84" y="125"/>
                    <a:pt x="62" y="125"/>
                  </a:cubicBezTo>
                  <a:cubicBezTo>
                    <a:pt x="25" y="125"/>
                    <a:pt x="0" y="98"/>
                    <a:pt x="0"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3">
              <a:extLst>
                <a:ext uri="{FF2B5EF4-FFF2-40B4-BE49-F238E27FC236}">
                  <a16:creationId xmlns:a16="http://schemas.microsoft.com/office/drawing/2014/main" xmlns="" id="{21DE900C-39A6-4923-82CD-E1225A862132}"/>
                </a:ext>
              </a:extLst>
            </p:cNvPr>
            <p:cNvSpPr>
              <a:spLocks noEditPoints="1"/>
            </p:cNvSpPr>
            <p:nvPr userDrawn="1"/>
          </p:nvSpPr>
          <p:spPr bwMode="auto">
            <a:xfrm>
              <a:off x="317" y="3192"/>
              <a:ext cx="220" cy="219"/>
            </a:xfrm>
            <a:custGeom>
              <a:avLst/>
              <a:gdLst>
                <a:gd name="T0" fmla="*/ 0 w 126"/>
                <a:gd name="T1" fmla="*/ 63 h 125"/>
                <a:gd name="T2" fmla="*/ 0 w 126"/>
                <a:gd name="T3" fmla="*/ 62 h 125"/>
                <a:gd name="T4" fmla="*/ 64 w 126"/>
                <a:gd name="T5" fmla="*/ 0 h 125"/>
                <a:gd name="T6" fmla="*/ 126 w 126"/>
                <a:gd name="T7" fmla="*/ 62 h 125"/>
                <a:gd name="T8" fmla="*/ 126 w 126"/>
                <a:gd name="T9" fmla="*/ 62 h 125"/>
                <a:gd name="T10" fmla="*/ 63 w 126"/>
                <a:gd name="T11" fmla="*/ 125 h 125"/>
                <a:gd name="T12" fmla="*/ 0 w 126"/>
                <a:gd name="T13" fmla="*/ 63 h 125"/>
                <a:gd name="T14" fmla="*/ 104 w 126"/>
                <a:gd name="T15" fmla="*/ 63 h 125"/>
                <a:gd name="T16" fmla="*/ 104 w 126"/>
                <a:gd name="T17" fmla="*/ 62 h 125"/>
                <a:gd name="T18" fmla="*/ 63 w 126"/>
                <a:gd name="T19" fmla="*/ 20 h 125"/>
                <a:gd name="T20" fmla="*/ 23 w 126"/>
                <a:gd name="T21" fmla="*/ 62 h 125"/>
                <a:gd name="T22" fmla="*/ 23 w 126"/>
                <a:gd name="T23" fmla="*/ 62 h 125"/>
                <a:gd name="T24" fmla="*/ 64 w 126"/>
                <a:gd name="T25" fmla="*/ 105 h 125"/>
                <a:gd name="T26" fmla="*/ 104 w 126"/>
                <a:gd name="T27"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25">
                  <a:moveTo>
                    <a:pt x="0" y="63"/>
                  </a:moveTo>
                  <a:cubicBezTo>
                    <a:pt x="0" y="62"/>
                    <a:pt x="0" y="62"/>
                    <a:pt x="0" y="62"/>
                  </a:cubicBezTo>
                  <a:cubicBezTo>
                    <a:pt x="0" y="29"/>
                    <a:pt x="27" y="0"/>
                    <a:pt x="64" y="0"/>
                  </a:cubicBezTo>
                  <a:cubicBezTo>
                    <a:pt x="101" y="0"/>
                    <a:pt x="126" y="28"/>
                    <a:pt x="126" y="62"/>
                  </a:cubicBezTo>
                  <a:cubicBezTo>
                    <a:pt x="126" y="62"/>
                    <a:pt x="126" y="62"/>
                    <a:pt x="126" y="62"/>
                  </a:cubicBezTo>
                  <a:cubicBezTo>
                    <a:pt x="126" y="96"/>
                    <a:pt x="100" y="125"/>
                    <a:pt x="63" y="125"/>
                  </a:cubicBezTo>
                  <a:cubicBezTo>
                    <a:pt x="26" y="125"/>
                    <a:pt x="0" y="97"/>
                    <a:pt x="0" y="63"/>
                  </a:cubicBezTo>
                  <a:moveTo>
                    <a:pt x="104" y="63"/>
                  </a:moveTo>
                  <a:cubicBezTo>
                    <a:pt x="104" y="62"/>
                    <a:pt x="104" y="62"/>
                    <a:pt x="104" y="62"/>
                  </a:cubicBezTo>
                  <a:cubicBezTo>
                    <a:pt x="104" y="39"/>
                    <a:pt x="87" y="20"/>
                    <a:pt x="63" y="20"/>
                  </a:cubicBezTo>
                  <a:cubicBezTo>
                    <a:pt x="39" y="20"/>
                    <a:pt x="23" y="39"/>
                    <a:pt x="23" y="62"/>
                  </a:cubicBezTo>
                  <a:cubicBezTo>
                    <a:pt x="23" y="62"/>
                    <a:pt x="23" y="62"/>
                    <a:pt x="23" y="62"/>
                  </a:cubicBezTo>
                  <a:cubicBezTo>
                    <a:pt x="23" y="86"/>
                    <a:pt x="40" y="105"/>
                    <a:pt x="64" y="105"/>
                  </a:cubicBezTo>
                  <a:cubicBezTo>
                    <a:pt x="87" y="105"/>
                    <a:pt x="104" y="86"/>
                    <a:pt x="104"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4">
              <a:extLst>
                <a:ext uri="{FF2B5EF4-FFF2-40B4-BE49-F238E27FC236}">
                  <a16:creationId xmlns:a16="http://schemas.microsoft.com/office/drawing/2014/main" xmlns="" id="{636361E0-DB9F-4F7C-98B7-458FCBA0CCE4}"/>
                </a:ext>
              </a:extLst>
            </p:cNvPr>
            <p:cNvSpPr>
              <a:spLocks/>
            </p:cNvSpPr>
            <p:nvPr userDrawn="1"/>
          </p:nvSpPr>
          <p:spPr bwMode="auto">
            <a:xfrm>
              <a:off x="535" y="3196"/>
              <a:ext cx="208" cy="211"/>
            </a:xfrm>
            <a:custGeom>
              <a:avLst/>
              <a:gdLst>
                <a:gd name="T0" fmla="*/ 0 w 208"/>
                <a:gd name="T1" fmla="*/ 0 h 211"/>
                <a:gd name="T2" fmla="*/ 41 w 208"/>
                <a:gd name="T3" fmla="*/ 0 h 211"/>
                <a:gd name="T4" fmla="*/ 105 w 208"/>
                <a:gd name="T5" fmla="*/ 162 h 211"/>
                <a:gd name="T6" fmla="*/ 168 w 208"/>
                <a:gd name="T7" fmla="*/ 0 h 211"/>
                <a:gd name="T8" fmla="*/ 208 w 208"/>
                <a:gd name="T9" fmla="*/ 0 h 211"/>
                <a:gd name="T10" fmla="*/ 119 w 208"/>
                <a:gd name="T11" fmla="*/ 211 h 211"/>
                <a:gd name="T12" fmla="*/ 88 w 208"/>
                <a:gd name="T13" fmla="*/ 211 h 211"/>
                <a:gd name="T14" fmla="*/ 0 w 208"/>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11">
                  <a:moveTo>
                    <a:pt x="0" y="0"/>
                  </a:moveTo>
                  <a:lnTo>
                    <a:pt x="41" y="0"/>
                  </a:lnTo>
                  <a:lnTo>
                    <a:pt x="105" y="162"/>
                  </a:lnTo>
                  <a:lnTo>
                    <a:pt x="168" y="0"/>
                  </a:lnTo>
                  <a:lnTo>
                    <a:pt x="208" y="0"/>
                  </a:lnTo>
                  <a:lnTo>
                    <a:pt x="119" y="211"/>
                  </a:lnTo>
                  <a:lnTo>
                    <a:pt x="88"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5">
              <a:extLst>
                <a:ext uri="{FF2B5EF4-FFF2-40B4-BE49-F238E27FC236}">
                  <a16:creationId xmlns:a16="http://schemas.microsoft.com/office/drawing/2014/main" xmlns="" id="{42DB7242-83B9-44E4-A6AF-17E6502630E9}"/>
                </a:ext>
              </a:extLst>
            </p:cNvPr>
            <p:cNvSpPr>
              <a:spLocks/>
            </p:cNvSpPr>
            <p:nvPr userDrawn="1"/>
          </p:nvSpPr>
          <p:spPr bwMode="auto">
            <a:xfrm>
              <a:off x="767" y="3196"/>
              <a:ext cx="157" cy="211"/>
            </a:xfrm>
            <a:custGeom>
              <a:avLst/>
              <a:gdLst>
                <a:gd name="T0" fmla="*/ 0 w 157"/>
                <a:gd name="T1" fmla="*/ 0 h 211"/>
                <a:gd name="T2" fmla="*/ 156 w 157"/>
                <a:gd name="T3" fmla="*/ 0 h 211"/>
                <a:gd name="T4" fmla="*/ 156 w 157"/>
                <a:gd name="T5" fmla="*/ 33 h 211"/>
                <a:gd name="T6" fmla="*/ 37 w 157"/>
                <a:gd name="T7" fmla="*/ 33 h 211"/>
                <a:gd name="T8" fmla="*/ 37 w 157"/>
                <a:gd name="T9" fmla="*/ 87 h 211"/>
                <a:gd name="T10" fmla="*/ 142 w 157"/>
                <a:gd name="T11" fmla="*/ 87 h 211"/>
                <a:gd name="T12" fmla="*/ 142 w 157"/>
                <a:gd name="T13" fmla="*/ 120 h 211"/>
                <a:gd name="T14" fmla="*/ 37 w 157"/>
                <a:gd name="T15" fmla="*/ 120 h 211"/>
                <a:gd name="T16" fmla="*/ 37 w 157"/>
                <a:gd name="T17" fmla="*/ 178 h 211"/>
                <a:gd name="T18" fmla="*/ 157 w 157"/>
                <a:gd name="T19" fmla="*/ 178 h 211"/>
                <a:gd name="T20" fmla="*/ 157 w 157"/>
                <a:gd name="T21" fmla="*/ 211 h 211"/>
                <a:gd name="T22" fmla="*/ 0 w 157"/>
                <a:gd name="T23" fmla="*/ 211 h 211"/>
                <a:gd name="T24" fmla="*/ 0 w 157"/>
                <a:gd name="T2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11">
                  <a:moveTo>
                    <a:pt x="0" y="0"/>
                  </a:moveTo>
                  <a:lnTo>
                    <a:pt x="156" y="0"/>
                  </a:lnTo>
                  <a:lnTo>
                    <a:pt x="156" y="33"/>
                  </a:lnTo>
                  <a:lnTo>
                    <a:pt x="37" y="33"/>
                  </a:lnTo>
                  <a:lnTo>
                    <a:pt x="37" y="87"/>
                  </a:lnTo>
                  <a:lnTo>
                    <a:pt x="142" y="87"/>
                  </a:lnTo>
                  <a:lnTo>
                    <a:pt x="142" y="120"/>
                  </a:lnTo>
                  <a:lnTo>
                    <a:pt x="37" y="120"/>
                  </a:lnTo>
                  <a:lnTo>
                    <a:pt x="37" y="178"/>
                  </a:lnTo>
                  <a:lnTo>
                    <a:pt x="157" y="178"/>
                  </a:lnTo>
                  <a:lnTo>
                    <a:pt x="157"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6">
              <a:extLst>
                <a:ext uri="{FF2B5EF4-FFF2-40B4-BE49-F238E27FC236}">
                  <a16:creationId xmlns:a16="http://schemas.microsoft.com/office/drawing/2014/main" xmlns="" id="{3126E98E-7BF1-4039-9CD0-30B13F01AEE4}"/>
                </a:ext>
              </a:extLst>
            </p:cNvPr>
            <p:cNvSpPr>
              <a:spLocks noEditPoints="1"/>
            </p:cNvSpPr>
            <p:nvPr userDrawn="1"/>
          </p:nvSpPr>
          <p:spPr bwMode="auto">
            <a:xfrm>
              <a:off x="961" y="3196"/>
              <a:ext cx="178" cy="211"/>
            </a:xfrm>
            <a:custGeom>
              <a:avLst/>
              <a:gdLst>
                <a:gd name="T0" fmla="*/ 0 w 102"/>
                <a:gd name="T1" fmla="*/ 0 h 121"/>
                <a:gd name="T2" fmla="*/ 53 w 102"/>
                <a:gd name="T3" fmla="*/ 0 h 121"/>
                <a:gd name="T4" fmla="*/ 88 w 102"/>
                <a:gd name="T5" fmla="*/ 12 h 121"/>
                <a:gd name="T6" fmla="*/ 98 w 102"/>
                <a:gd name="T7" fmla="*/ 38 h 121"/>
                <a:gd name="T8" fmla="*/ 98 w 102"/>
                <a:gd name="T9" fmla="*/ 39 h 121"/>
                <a:gd name="T10" fmla="*/ 69 w 102"/>
                <a:gd name="T11" fmla="*/ 75 h 121"/>
                <a:gd name="T12" fmla="*/ 102 w 102"/>
                <a:gd name="T13" fmla="*/ 121 h 121"/>
                <a:gd name="T14" fmla="*/ 77 w 102"/>
                <a:gd name="T15" fmla="*/ 121 h 121"/>
                <a:gd name="T16" fmla="*/ 47 w 102"/>
                <a:gd name="T17" fmla="*/ 79 h 121"/>
                <a:gd name="T18" fmla="*/ 21 w 102"/>
                <a:gd name="T19" fmla="*/ 79 h 121"/>
                <a:gd name="T20" fmla="*/ 21 w 102"/>
                <a:gd name="T21" fmla="*/ 121 h 121"/>
                <a:gd name="T22" fmla="*/ 0 w 102"/>
                <a:gd name="T23" fmla="*/ 121 h 121"/>
                <a:gd name="T24" fmla="*/ 0 w 102"/>
                <a:gd name="T25" fmla="*/ 0 h 121"/>
                <a:gd name="T26" fmla="*/ 52 w 102"/>
                <a:gd name="T27" fmla="*/ 60 h 121"/>
                <a:gd name="T28" fmla="*/ 76 w 102"/>
                <a:gd name="T29" fmla="*/ 40 h 121"/>
                <a:gd name="T30" fmla="*/ 76 w 102"/>
                <a:gd name="T31" fmla="*/ 39 h 121"/>
                <a:gd name="T32" fmla="*/ 51 w 102"/>
                <a:gd name="T33" fmla="*/ 19 h 121"/>
                <a:gd name="T34" fmla="*/ 21 w 102"/>
                <a:gd name="T35" fmla="*/ 19 h 121"/>
                <a:gd name="T36" fmla="*/ 21 w 102"/>
                <a:gd name="T37" fmla="*/ 60 h 121"/>
                <a:gd name="T38" fmla="*/ 52 w 102"/>
                <a:gd name="T39"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21">
                  <a:moveTo>
                    <a:pt x="0" y="0"/>
                  </a:moveTo>
                  <a:cubicBezTo>
                    <a:pt x="53" y="0"/>
                    <a:pt x="53" y="0"/>
                    <a:pt x="53" y="0"/>
                  </a:cubicBezTo>
                  <a:cubicBezTo>
                    <a:pt x="68" y="0"/>
                    <a:pt x="80" y="5"/>
                    <a:pt x="88" y="12"/>
                  </a:cubicBezTo>
                  <a:cubicBezTo>
                    <a:pt x="94" y="19"/>
                    <a:pt x="98" y="28"/>
                    <a:pt x="98" y="38"/>
                  </a:cubicBezTo>
                  <a:cubicBezTo>
                    <a:pt x="98" y="39"/>
                    <a:pt x="98" y="39"/>
                    <a:pt x="98" y="39"/>
                  </a:cubicBezTo>
                  <a:cubicBezTo>
                    <a:pt x="98" y="58"/>
                    <a:pt x="86" y="70"/>
                    <a:pt x="69" y="75"/>
                  </a:cubicBezTo>
                  <a:cubicBezTo>
                    <a:pt x="102" y="121"/>
                    <a:pt x="102" y="121"/>
                    <a:pt x="102" y="121"/>
                  </a:cubicBezTo>
                  <a:cubicBezTo>
                    <a:pt x="77" y="121"/>
                    <a:pt x="77" y="121"/>
                    <a:pt x="77" y="121"/>
                  </a:cubicBezTo>
                  <a:cubicBezTo>
                    <a:pt x="47" y="79"/>
                    <a:pt x="47" y="79"/>
                    <a:pt x="47" y="79"/>
                  </a:cubicBezTo>
                  <a:cubicBezTo>
                    <a:pt x="21" y="79"/>
                    <a:pt x="21" y="79"/>
                    <a:pt x="21" y="79"/>
                  </a:cubicBezTo>
                  <a:cubicBezTo>
                    <a:pt x="21" y="121"/>
                    <a:pt x="21" y="121"/>
                    <a:pt x="21" y="121"/>
                  </a:cubicBezTo>
                  <a:cubicBezTo>
                    <a:pt x="0" y="121"/>
                    <a:pt x="0" y="121"/>
                    <a:pt x="0" y="121"/>
                  </a:cubicBezTo>
                  <a:lnTo>
                    <a:pt x="0" y="0"/>
                  </a:lnTo>
                  <a:close/>
                  <a:moveTo>
                    <a:pt x="52" y="60"/>
                  </a:moveTo>
                  <a:cubicBezTo>
                    <a:pt x="67" y="60"/>
                    <a:pt x="76" y="52"/>
                    <a:pt x="76" y="40"/>
                  </a:cubicBezTo>
                  <a:cubicBezTo>
                    <a:pt x="76" y="39"/>
                    <a:pt x="76" y="39"/>
                    <a:pt x="76" y="39"/>
                  </a:cubicBezTo>
                  <a:cubicBezTo>
                    <a:pt x="76" y="27"/>
                    <a:pt x="67" y="19"/>
                    <a:pt x="51" y="19"/>
                  </a:cubicBezTo>
                  <a:cubicBezTo>
                    <a:pt x="21" y="19"/>
                    <a:pt x="21" y="19"/>
                    <a:pt x="21" y="19"/>
                  </a:cubicBezTo>
                  <a:cubicBezTo>
                    <a:pt x="21" y="60"/>
                    <a:pt x="21" y="60"/>
                    <a:pt x="21" y="60"/>
                  </a:cubicBezTo>
                  <a:lnTo>
                    <a:pt x="5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7">
              <a:extLst>
                <a:ext uri="{FF2B5EF4-FFF2-40B4-BE49-F238E27FC236}">
                  <a16:creationId xmlns:a16="http://schemas.microsoft.com/office/drawing/2014/main" xmlns="" id="{A2E9268F-2AB9-49F9-BDC5-59083FD5C3A7}"/>
                </a:ext>
              </a:extLst>
            </p:cNvPr>
            <p:cNvSpPr>
              <a:spLocks/>
            </p:cNvSpPr>
            <p:nvPr userDrawn="1"/>
          </p:nvSpPr>
          <p:spPr bwMode="auto">
            <a:xfrm>
              <a:off x="1165" y="3196"/>
              <a:ext cx="183" cy="211"/>
            </a:xfrm>
            <a:custGeom>
              <a:avLst/>
              <a:gdLst>
                <a:gd name="T0" fmla="*/ 0 w 183"/>
                <a:gd name="T1" fmla="*/ 0 h 211"/>
                <a:gd name="T2" fmla="*/ 33 w 183"/>
                <a:gd name="T3" fmla="*/ 0 h 211"/>
                <a:gd name="T4" fmla="*/ 146 w 183"/>
                <a:gd name="T5" fmla="*/ 145 h 211"/>
                <a:gd name="T6" fmla="*/ 146 w 183"/>
                <a:gd name="T7" fmla="*/ 0 h 211"/>
                <a:gd name="T8" fmla="*/ 183 w 183"/>
                <a:gd name="T9" fmla="*/ 0 h 211"/>
                <a:gd name="T10" fmla="*/ 183 w 183"/>
                <a:gd name="T11" fmla="*/ 211 h 211"/>
                <a:gd name="T12" fmla="*/ 152 w 183"/>
                <a:gd name="T13" fmla="*/ 211 h 211"/>
                <a:gd name="T14" fmla="*/ 35 w 183"/>
                <a:gd name="T15" fmla="*/ 61 h 211"/>
                <a:gd name="T16" fmla="*/ 35 w 183"/>
                <a:gd name="T17" fmla="*/ 211 h 211"/>
                <a:gd name="T18" fmla="*/ 0 w 183"/>
                <a:gd name="T19" fmla="*/ 211 h 211"/>
                <a:gd name="T20" fmla="*/ 0 w 183"/>
                <a:gd name="T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11">
                  <a:moveTo>
                    <a:pt x="0" y="0"/>
                  </a:moveTo>
                  <a:lnTo>
                    <a:pt x="33" y="0"/>
                  </a:lnTo>
                  <a:lnTo>
                    <a:pt x="146" y="145"/>
                  </a:lnTo>
                  <a:lnTo>
                    <a:pt x="146" y="0"/>
                  </a:lnTo>
                  <a:lnTo>
                    <a:pt x="183" y="0"/>
                  </a:lnTo>
                  <a:lnTo>
                    <a:pt x="183" y="211"/>
                  </a:lnTo>
                  <a:lnTo>
                    <a:pt x="152" y="211"/>
                  </a:lnTo>
                  <a:lnTo>
                    <a:pt x="35" y="61"/>
                  </a:lnTo>
                  <a:lnTo>
                    <a:pt x="35"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8">
              <a:extLst>
                <a:ext uri="{FF2B5EF4-FFF2-40B4-BE49-F238E27FC236}">
                  <a16:creationId xmlns:a16="http://schemas.microsoft.com/office/drawing/2014/main" xmlns="" id="{3A9B95BE-7C15-46F7-892D-AED5789B5133}"/>
                </a:ext>
              </a:extLst>
            </p:cNvPr>
            <p:cNvSpPr>
              <a:spLocks/>
            </p:cNvSpPr>
            <p:nvPr userDrawn="1"/>
          </p:nvSpPr>
          <p:spPr bwMode="auto">
            <a:xfrm>
              <a:off x="1385" y="3196"/>
              <a:ext cx="205" cy="211"/>
            </a:xfrm>
            <a:custGeom>
              <a:avLst/>
              <a:gdLst>
                <a:gd name="T0" fmla="*/ 0 w 205"/>
                <a:gd name="T1" fmla="*/ 0 h 211"/>
                <a:gd name="T2" fmla="*/ 40 w 205"/>
                <a:gd name="T3" fmla="*/ 0 h 211"/>
                <a:gd name="T4" fmla="*/ 103 w 205"/>
                <a:gd name="T5" fmla="*/ 99 h 211"/>
                <a:gd name="T6" fmla="*/ 167 w 205"/>
                <a:gd name="T7" fmla="*/ 0 h 211"/>
                <a:gd name="T8" fmla="*/ 205 w 205"/>
                <a:gd name="T9" fmla="*/ 0 h 211"/>
                <a:gd name="T10" fmla="*/ 205 w 205"/>
                <a:gd name="T11" fmla="*/ 211 h 211"/>
                <a:gd name="T12" fmla="*/ 169 w 205"/>
                <a:gd name="T13" fmla="*/ 211 h 211"/>
                <a:gd name="T14" fmla="*/ 169 w 205"/>
                <a:gd name="T15" fmla="*/ 59 h 211"/>
                <a:gd name="T16" fmla="*/ 103 w 205"/>
                <a:gd name="T17" fmla="*/ 159 h 211"/>
                <a:gd name="T18" fmla="*/ 103 w 205"/>
                <a:gd name="T19" fmla="*/ 159 h 211"/>
                <a:gd name="T20" fmla="*/ 36 w 205"/>
                <a:gd name="T21" fmla="*/ 61 h 211"/>
                <a:gd name="T22" fmla="*/ 36 w 205"/>
                <a:gd name="T23" fmla="*/ 211 h 211"/>
                <a:gd name="T24" fmla="*/ 0 w 205"/>
                <a:gd name="T25" fmla="*/ 211 h 211"/>
                <a:gd name="T26" fmla="*/ 0 w 205"/>
                <a:gd name="T2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211">
                  <a:moveTo>
                    <a:pt x="0" y="0"/>
                  </a:moveTo>
                  <a:lnTo>
                    <a:pt x="40" y="0"/>
                  </a:lnTo>
                  <a:lnTo>
                    <a:pt x="103" y="99"/>
                  </a:lnTo>
                  <a:lnTo>
                    <a:pt x="167" y="0"/>
                  </a:lnTo>
                  <a:lnTo>
                    <a:pt x="205" y="0"/>
                  </a:lnTo>
                  <a:lnTo>
                    <a:pt x="205" y="211"/>
                  </a:lnTo>
                  <a:lnTo>
                    <a:pt x="169" y="211"/>
                  </a:lnTo>
                  <a:lnTo>
                    <a:pt x="169" y="59"/>
                  </a:lnTo>
                  <a:lnTo>
                    <a:pt x="103" y="159"/>
                  </a:lnTo>
                  <a:lnTo>
                    <a:pt x="103" y="159"/>
                  </a:lnTo>
                  <a:lnTo>
                    <a:pt x="36" y="61"/>
                  </a:lnTo>
                  <a:lnTo>
                    <a:pt x="36"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
              <a:extLst>
                <a:ext uri="{FF2B5EF4-FFF2-40B4-BE49-F238E27FC236}">
                  <a16:creationId xmlns:a16="http://schemas.microsoft.com/office/drawing/2014/main" xmlns="" id="{72852901-2B8F-47BE-9981-572D6F4740B7}"/>
                </a:ext>
              </a:extLst>
            </p:cNvPr>
            <p:cNvSpPr>
              <a:spLocks/>
            </p:cNvSpPr>
            <p:nvPr userDrawn="1"/>
          </p:nvSpPr>
          <p:spPr bwMode="auto">
            <a:xfrm>
              <a:off x="1627" y="3196"/>
              <a:ext cx="157" cy="211"/>
            </a:xfrm>
            <a:custGeom>
              <a:avLst/>
              <a:gdLst>
                <a:gd name="T0" fmla="*/ 0 w 157"/>
                <a:gd name="T1" fmla="*/ 0 h 211"/>
                <a:gd name="T2" fmla="*/ 155 w 157"/>
                <a:gd name="T3" fmla="*/ 0 h 211"/>
                <a:gd name="T4" fmla="*/ 155 w 157"/>
                <a:gd name="T5" fmla="*/ 33 h 211"/>
                <a:gd name="T6" fmla="*/ 37 w 157"/>
                <a:gd name="T7" fmla="*/ 33 h 211"/>
                <a:gd name="T8" fmla="*/ 37 w 157"/>
                <a:gd name="T9" fmla="*/ 87 h 211"/>
                <a:gd name="T10" fmla="*/ 141 w 157"/>
                <a:gd name="T11" fmla="*/ 87 h 211"/>
                <a:gd name="T12" fmla="*/ 141 w 157"/>
                <a:gd name="T13" fmla="*/ 120 h 211"/>
                <a:gd name="T14" fmla="*/ 37 w 157"/>
                <a:gd name="T15" fmla="*/ 120 h 211"/>
                <a:gd name="T16" fmla="*/ 37 w 157"/>
                <a:gd name="T17" fmla="*/ 178 h 211"/>
                <a:gd name="T18" fmla="*/ 157 w 157"/>
                <a:gd name="T19" fmla="*/ 178 h 211"/>
                <a:gd name="T20" fmla="*/ 157 w 157"/>
                <a:gd name="T21" fmla="*/ 211 h 211"/>
                <a:gd name="T22" fmla="*/ 0 w 157"/>
                <a:gd name="T23" fmla="*/ 211 h 211"/>
                <a:gd name="T24" fmla="*/ 0 w 157"/>
                <a:gd name="T2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11">
                  <a:moveTo>
                    <a:pt x="0" y="0"/>
                  </a:moveTo>
                  <a:lnTo>
                    <a:pt x="155" y="0"/>
                  </a:lnTo>
                  <a:lnTo>
                    <a:pt x="155" y="33"/>
                  </a:lnTo>
                  <a:lnTo>
                    <a:pt x="37" y="33"/>
                  </a:lnTo>
                  <a:lnTo>
                    <a:pt x="37" y="87"/>
                  </a:lnTo>
                  <a:lnTo>
                    <a:pt x="141" y="87"/>
                  </a:lnTo>
                  <a:lnTo>
                    <a:pt x="141" y="120"/>
                  </a:lnTo>
                  <a:lnTo>
                    <a:pt x="37" y="120"/>
                  </a:lnTo>
                  <a:lnTo>
                    <a:pt x="37" y="178"/>
                  </a:lnTo>
                  <a:lnTo>
                    <a:pt x="157" y="178"/>
                  </a:lnTo>
                  <a:lnTo>
                    <a:pt x="157"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30">
              <a:extLst>
                <a:ext uri="{FF2B5EF4-FFF2-40B4-BE49-F238E27FC236}">
                  <a16:creationId xmlns:a16="http://schemas.microsoft.com/office/drawing/2014/main" xmlns="" id="{EEC3F953-5758-47AC-A19A-B8107B34270C}"/>
                </a:ext>
              </a:extLst>
            </p:cNvPr>
            <p:cNvSpPr>
              <a:spLocks/>
            </p:cNvSpPr>
            <p:nvPr userDrawn="1"/>
          </p:nvSpPr>
          <p:spPr bwMode="auto">
            <a:xfrm>
              <a:off x="1821" y="3196"/>
              <a:ext cx="183" cy="211"/>
            </a:xfrm>
            <a:custGeom>
              <a:avLst/>
              <a:gdLst>
                <a:gd name="T0" fmla="*/ 0 w 183"/>
                <a:gd name="T1" fmla="*/ 0 h 211"/>
                <a:gd name="T2" fmla="*/ 33 w 183"/>
                <a:gd name="T3" fmla="*/ 0 h 211"/>
                <a:gd name="T4" fmla="*/ 146 w 183"/>
                <a:gd name="T5" fmla="*/ 145 h 211"/>
                <a:gd name="T6" fmla="*/ 146 w 183"/>
                <a:gd name="T7" fmla="*/ 0 h 211"/>
                <a:gd name="T8" fmla="*/ 183 w 183"/>
                <a:gd name="T9" fmla="*/ 0 h 211"/>
                <a:gd name="T10" fmla="*/ 183 w 183"/>
                <a:gd name="T11" fmla="*/ 211 h 211"/>
                <a:gd name="T12" fmla="*/ 151 w 183"/>
                <a:gd name="T13" fmla="*/ 211 h 211"/>
                <a:gd name="T14" fmla="*/ 35 w 183"/>
                <a:gd name="T15" fmla="*/ 61 h 211"/>
                <a:gd name="T16" fmla="*/ 35 w 183"/>
                <a:gd name="T17" fmla="*/ 211 h 211"/>
                <a:gd name="T18" fmla="*/ 0 w 183"/>
                <a:gd name="T19" fmla="*/ 211 h 211"/>
                <a:gd name="T20" fmla="*/ 0 w 183"/>
                <a:gd name="T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11">
                  <a:moveTo>
                    <a:pt x="0" y="0"/>
                  </a:moveTo>
                  <a:lnTo>
                    <a:pt x="33" y="0"/>
                  </a:lnTo>
                  <a:lnTo>
                    <a:pt x="146" y="145"/>
                  </a:lnTo>
                  <a:lnTo>
                    <a:pt x="146" y="0"/>
                  </a:lnTo>
                  <a:lnTo>
                    <a:pt x="183" y="0"/>
                  </a:lnTo>
                  <a:lnTo>
                    <a:pt x="183" y="211"/>
                  </a:lnTo>
                  <a:lnTo>
                    <a:pt x="151" y="211"/>
                  </a:lnTo>
                  <a:lnTo>
                    <a:pt x="35" y="61"/>
                  </a:lnTo>
                  <a:lnTo>
                    <a:pt x="35"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1">
              <a:extLst>
                <a:ext uri="{FF2B5EF4-FFF2-40B4-BE49-F238E27FC236}">
                  <a16:creationId xmlns:a16="http://schemas.microsoft.com/office/drawing/2014/main" xmlns="" id="{C40F46B6-8BB4-4EAD-86D0-025F96533AE3}"/>
                </a:ext>
              </a:extLst>
            </p:cNvPr>
            <p:cNvSpPr>
              <a:spLocks/>
            </p:cNvSpPr>
            <p:nvPr userDrawn="1"/>
          </p:nvSpPr>
          <p:spPr bwMode="auto">
            <a:xfrm>
              <a:off x="2032" y="3196"/>
              <a:ext cx="171" cy="211"/>
            </a:xfrm>
            <a:custGeom>
              <a:avLst/>
              <a:gdLst>
                <a:gd name="T0" fmla="*/ 68 w 171"/>
                <a:gd name="T1" fmla="*/ 35 h 211"/>
                <a:gd name="T2" fmla="*/ 0 w 171"/>
                <a:gd name="T3" fmla="*/ 35 h 211"/>
                <a:gd name="T4" fmla="*/ 0 w 171"/>
                <a:gd name="T5" fmla="*/ 0 h 211"/>
                <a:gd name="T6" fmla="*/ 171 w 171"/>
                <a:gd name="T7" fmla="*/ 0 h 211"/>
                <a:gd name="T8" fmla="*/ 171 w 171"/>
                <a:gd name="T9" fmla="*/ 35 h 211"/>
                <a:gd name="T10" fmla="*/ 104 w 171"/>
                <a:gd name="T11" fmla="*/ 35 h 211"/>
                <a:gd name="T12" fmla="*/ 104 w 171"/>
                <a:gd name="T13" fmla="*/ 211 h 211"/>
                <a:gd name="T14" fmla="*/ 68 w 171"/>
                <a:gd name="T15" fmla="*/ 211 h 211"/>
                <a:gd name="T16" fmla="*/ 68 w 171"/>
                <a:gd name="T17" fmla="*/ 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1">
                  <a:moveTo>
                    <a:pt x="68" y="35"/>
                  </a:moveTo>
                  <a:lnTo>
                    <a:pt x="0" y="35"/>
                  </a:lnTo>
                  <a:lnTo>
                    <a:pt x="0" y="0"/>
                  </a:lnTo>
                  <a:lnTo>
                    <a:pt x="171" y="0"/>
                  </a:lnTo>
                  <a:lnTo>
                    <a:pt x="171" y="35"/>
                  </a:lnTo>
                  <a:lnTo>
                    <a:pt x="104" y="35"/>
                  </a:lnTo>
                  <a:lnTo>
                    <a:pt x="104" y="211"/>
                  </a:lnTo>
                  <a:lnTo>
                    <a:pt x="68" y="211"/>
                  </a:lnTo>
                  <a:lnTo>
                    <a:pt x="6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2">
              <a:extLst>
                <a:ext uri="{FF2B5EF4-FFF2-40B4-BE49-F238E27FC236}">
                  <a16:creationId xmlns:a16="http://schemas.microsoft.com/office/drawing/2014/main" xmlns="" id="{C17019B0-3B74-425E-8A7F-34FC99F6B544}"/>
                </a:ext>
              </a:extLst>
            </p:cNvPr>
            <p:cNvSpPr>
              <a:spLocks/>
            </p:cNvSpPr>
            <p:nvPr userDrawn="1"/>
          </p:nvSpPr>
          <p:spPr bwMode="auto">
            <a:xfrm>
              <a:off x="835" y="2399"/>
              <a:ext cx="546" cy="709"/>
            </a:xfrm>
            <a:custGeom>
              <a:avLst/>
              <a:gdLst>
                <a:gd name="T0" fmla="*/ 0 w 313"/>
                <a:gd name="T1" fmla="*/ 343 h 406"/>
                <a:gd name="T2" fmla="*/ 51 w 313"/>
                <a:gd name="T3" fmla="*/ 282 h 406"/>
                <a:gd name="T4" fmla="*/ 169 w 313"/>
                <a:gd name="T5" fmla="*/ 330 h 406"/>
                <a:gd name="T6" fmla="*/ 227 w 313"/>
                <a:gd name="T7" fmla="*/ 292 h 406"/>
                <a:gd name="T8" fmla="*/ 227 w 313"/>
                <a:gd name="T9" fmla="*/ 291 h 406"/>
                <a:gd name="T10" fmla="*/ 147 w 313"/>
                <a:gd name="T11" fmla="*/ 241 h 406"/>
                <a:gd name="T12" fmla="*/ 16 w 313"/>
                <a:gd name="T13" fmla="*/ 120 h 406"/>
                <a:gd name="T14" fmla="*/ 16 w 313"/>
                <a:gd name="T15" fmla="*/ 119 h 406"/>
                <a:gd name="T16" fmla="*/ 154 w 313"/>
                <a:gd name="T17" fmla="*/ 0 h 406"/>
                <a:gd name="T18" fmla="*/ 301 w 313"/>
                <a:gd name="T19" fmla="*/ 50 h 406"/>
                <a:gd name="T20" fmla="*/ 256 w 313"/>
                <a:gd name="T21" fmla="*/ 116 h 406"/>
                <a:gd name="T22" fmla="*/ 153 w 313"/>
                <a:gd name="T23" fmla="*/ 77 h 406"/>
                <a:gd name="T24" fmla="*/ 102 w 313"/>
                <a:gd name="T25" fmla="*/ 111 h 406"/>
                <a:gd name="T26" fmla="*/ 102 w 313"/>
                <a:gd name="T27" fmla="*/ 112 h 406"/>
                <a:gd name="T28" fmla="*/ 188 w 313"/>
                <a:gd name="T29" fmla="*/ 164 h 406"/>
                <a:gd name="T30" fmla="*/ 313 w 313"/>
                <a:gd name="T31" fmla="*/ 283 h 406"/>
                <a:gd name="T32" fmla="*/ 313 w 313"/>
                <a:gd name="T33" fmla="*/ 284 h 406"/>
                <a:gd name="T34" fmla="*/ 168 w 313"/>
                <a:gd name="T35" fmla="*/ 406 h 406"/>
                <a:gd name="T36" fmla="*/ 0 w 313"/>
                <a:gd name="T37" fmla="*/ 34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406">
                  <a:moveTo>
                    <a:pt x="0" y="343"/>
                  </a:moveTo>
                  <a:cubicBezTo>
                    <a:pt x="51" y="282"/>
                    <a:pt x="51" y="282"/>
                    <a:pt x="51" y="282"/>
                  </a:cubicBezTo>
                  <a:cubicBezTo>
                    <a:pt x="87" y="311"/>
                    <a:pt x="124" y="330"/>
                    <a:pt x="169" y="330"/>
                  </a:cubicBezTo>
                  <a:cubicBezTo>
                    <a:pt x="205" y="330"/>
                    <a:pt x="227" y="316"/>
                    <a:pt x="227" y="292"/>
                  </a:cubicBezTo>
                  <a:cubicBezTo>
                    <a:pt x="227" y="291"/>
                    <a:pt x="227" y="291"/>
                    <a:pt x="227" y="291"/>
                  </a:cubicBezTo>
                  <a:cubicBezTo>
                    <a:pt x="227" y="269"/>
                    <a:pt x="213" y="258"/>
                    <a:pt x="147" y="241"/>
                  </a:cubicBezTo>
                  <a:cubicBezTo>
                    <a:pt x="67" y="221"/>
                    <a:pt x="16" y="199"/>
                    <a:pt x="16" y="120"/>
                  </a:cubicBezTo>
                  <a:cubicBezTo>
                    <a:pt x="16" y="119"/>
                    <a:pt x="16" y="119"/>
                    <a:pt x="16" y="119"/>
                  </a:cubicBezTo>
                  <a:cubicBezTo>
                    <a:pt x="16" y="47"/>
                    <a:pt x="73" y="0"/>
                    <a:pt x="154" y="0"/>
                  </a:cubicBezTo>
                  <a:cubicBezTo>
                    <a:pt x="212" y="0"/>
                    <a:pt x="261" y="18"/>
                    <a:pt x="301" y="50"/>
                  </a:cubicBezTo>
                  <a:cubicBezTo>
                    <a:pt x="256" y="116"/>
                    <a:pt x="256" y="116"/>
                    <a:pt x="256" y="116"/>
                  </a:cubicBezTo>
                  <a:cubicBezTo>
                    <a:pt x="221" y="91"/>
                    <a:pt x="186" y="77"/>
                    <a:pt x="153" y="77"/>
                  </a:cubicBezTo>
                  <a:cubicBezTo>
                    <a:pt x="120" y="77"/>
                    <a:pt x="102" y="92"/>
                    <a:pt x="102" y="111"/>
                  </a:cubicBezTo>
                  <a:cubicBezTo>
                    <a:pt x="102" y="112"/>
                    <a:pt x="102" y="112"/>
                    <a:pt x="102" y="112"/>
                  </a:cubicBezTo>
                  <a:cubicBezTo>
                    <a:pt x="102" y="138"/>
                    <a:pt x="119" y="147"/>
                    <a:pt x="188" y="164"/>
                  </a:cubicBezTo>
                  <a:cubicBezTo>
                    <a:pt x="268" y="185"/>
                    <a:pt x="313" y="214"/>
                    <a:pt x="313" y="283"/>
                  </a:cubicBezTo>
                  <a:cubicBezTo>
                    <a:pt x="313" y="284"/>
                    <a:pt x="313" y="284"/>
                    <a:pt x="313" y="284"/>
                  </a:cubicBezTo>
                  <a:cubicBezTo>
                    <a:pt x="313" y="362"/>
                    <a:pt x="253" y="406"/>
                    <a:pt x="168" y="406"/>
                  </a:cubicBezTo>
                  <a:cubicBezTo>
                    <a:pt x="108" y="406"/>
                    <a:pt x="47" y="386"/>
                    <a:pt x="0"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4">
              <a:extLst>
                <a:ext uri="{FF2B5EF4-FFF2-40B4-BE49-F238E27FC236}">
                  <a16:creationId xmlns:a16="http://schemas.microsoft.com/office/drawing/2014/main" xmlns="" id="{F56FB23A-84F6-4AE7-80C9-AB83BD0EE348}"/>
                </a:ext>
              </a:extLst>
            </p:cNvPr>
            <p:cNvSpPr>
              <a:spLocks/>
            </p:cNvSpPr>
            <p:nvPr userDrawn="1"/>
          </p:nvSpPr>
          <p:spPr bwMode="auto">
            <a:xfrm>
              <a:off x="1486" y="1124"/>
              <a:ext cx="441" cy="1053"/>
            </a:xfrm>
            <a:custGeom>
              <a:avLst/>
              <a:gdLst>
                <a:gd name="T0" fmla="*/ 81 w 253"/>
                <a:gd name="T1" fmla="*/ 114 h 603"/>
                <a:gd name="T2" fmla="*/ 102 w 253"/>
                <a:gd name="T3" fmla="*/ 313 h 603"/>
                <a:gd name="T4" fmla="*/ 77 w 253"/>
                <a:gd name="T5" fmla="*/ 493 h 603"/>
                <a:gd name="T6" fmla="*/ 0 w 253"/>
                <a:gd name="T7" fmla="*/ 603 h 603"/>
                <a:gd name="T8" fmla="*/ 178 w 253"/>
                <a:gd name="T9" fmla="*/ 479 h 603"/>
                <a:gd name="T10" fmla="*/ 250 w 253"/>
                <a:gd name="T11" fmla="*/ 156 h 603"/>
                <a:gd name="T12" fmla="*/ 241 w 253"/>
                <a:gd name="T13" fmla="*/ 15 h 603"/>
                <a:gd name="T14" fmla="*/ 225 w 253"/>
                <a:gd name="T15" fmla="*/ 0 h 603"/>
                <a:gd name="T16" fmla="*/ 61 w 253"/>
                <a:gd name="T17" fmla="*/ 85 h 603"/>
                <a:gd name="T18" fmla="*/ 81 w 253"/>
                <a:gd name="T19" fmla="*/ 11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603">
                  <a:moveTo>
                    <a:pt x="81" y="114"/>
                  </a:moveTo>
                  <a:cubicBezTo>
                    <a:pt x="85" y="128"/>
                    <a:pt x="102" y="218"/>
                    <a:pt x="102" y="313"/>
                  </a:cubicBezTo>
                  <a:cubicBezTo>
                    <a:pt x="102" y="381"/>
                    <a:pt x="94" y="442"/>
                    <a:pt x="77" y="493"/>
                  </a:cubicBezTo>
                  <a:cubicBezTo>
                    <a:pt x="60" y="547"/>
                    <a:pt x="27" y="582"/>
                    <a:pt x="0" y="603"/>
                  </a:cubicBezTo>
                  <a:cubicBezTo>
                    <a:pt x="70" y="601"/>
                    <a:pt x="133" y="557"/>
                    <a:pt x="178" y="479"/>
                  </a:cubicBezTo>
                  <a:cubicBezTo>
                    <a:pt x="236" y="377"/>
                    <a:pt x="249" y="250"/>
                    <a:pt x="250" y="156"/>
                  </a:cubicBezTo>
                  <a:cubicBezTo>
                    <a:pt x="253" y="50"/>
                    <a:pt x="245" y="25"/>
                    <a:pt x="241" y="15"/>
                  </a:cubicBezTo>
                  <a:cubicBezTo>
                    <a:pt x="238" y="4"/>
                    <a:pt x="234" y="0"/>
                    <a:pt x="225" y="0"/>
                  </a:cubicBezTo>
                  <a:cubicBezTo>
                    <a:pt x="207" y="1"/>
                    <a:pt x="131" y="34"/>
                    <a:pt x="61" y="85"/>
                  </a:cubicBezTo>
                  <a:cubicBezTo>
                    <a:pt x="71" y="90"/>
                    <a:pt x="78" y="99"/>
                    <a:pt x="81"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5">
              <a:extLst>
                <a:ext uri="{FF2B5EF4-FFF2-40B4-BE49-F238E27FC236}">
                  <a16:creationId xmlns:a16="http://schemas.microsoft.com/office/drawing/2014/main" xmlns="" id="{2E1E8DC8-CFC7-4CE3-A600-E805F50881D6}"/>
                </a:ext>
              </a:extLst>
            </p:cNvPr>
            <p:cNvSpPr>
              <a:spLocks/>
            </p:cNvSpPr>
            <p:nvPr userDrawn="1"/>
          </p:nvSpPr>
          <p:spPr bwMode="auto">
            <a:xfrm>
              <a:off x="1163" y="1311"/>
              <a:ext cx="457" cy="893"/>
            </a:xfrm>
            <a:custGeom>
              <a:avLst/>
              <a:gdLst>
                <a:gd name="T0" fmla="*/ 74 w 262"/>
                <a:gd name="T1" fmla="*/ 510 h 511"/>
                <a:gd name="T2" fmla="*/ 236 w 262"/>
                <a:gd name="T3" fmla="*/ 377 h 511"/>
                <a:gd name="T4" fmla="*/ 259 w 262"/>
                <a:gd name="T5" fmla="*/ 206 h 511"/>
                <a:gd name="T6" fmla="*/ 242 w 262"/>
                <a:gd name="T7" fmla="*/ 21 h 511"/>
                <a:gd name="T8" fmla="*/ 230 w 262"/>
                <a:gd name="T9" fmla="*/ 2 h 511"/>
                <a:gd name="T10" fmla="*/ 209 w 262"/>
                <a:gd name="T11" fmla="*/ 13 h 511"/>
                <a:gd name="T12" fmla="*/ 28 w 262"/>
                <a:gd name="T13" fmla="*/ 258 h 511"/>
                <a:gd name="T14" fmla="*/ 0 w 262"/>
                <a:gd name="T15" fmla="*/ 399 h 511"/>
                <a:gd name="T16" fmla="*/ 18 w 262"/>
                <a:gd name="T17" fmla="*/ 483 h 511"/>
                <a:gd name="T18" fmla="*/ 74 w 262"/>
                <a:gd name="T19" fmla="*/ 51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511">
                  <a:moveTo>
                    <a:pt x="74" y="510"/>
                  </a:moveTo>
                  <a:cubicBezTo>
                    <a:pt x="124" y="509"/>
                    <a:pt x="207" y="469"/>
                    <a:pt x="236" y="377"/>
                  </a:cubicBezTo>
                  <a:cubicBezTo>
                    <a:pt x="251" y="330"/>
                    <a:pt x="257" y="282"/>
                    <a:pt x="259" y="206"/>
                  </a:cubicBezTo>
                  <a:cubicBezTo>
                    <a:pt x="262" y="114"/>
                    <a:pt x="243" y="26"/>
                    <a:pt x="242" y="21"/>
                  </a:cubicBezTo>
                  <a:cubicBezTo>
                    <a:pt x="241" y="14"/>
                    <a:pt x="238" y="4"/>
                    <a:pt x="230" y="2"/>
                  </a:cubicBezTo>
                  <a:cubicBezTo>
                    <a:pt x="222" y="0"/>
                    <a:pt x="214" y="9"/>
                    <a:pt x="209" y="13"/>
                  </a:cubicBezTo>
                  <a:cubicBezTo>
                    <a:pt x="204" y="18"/>
                    <a:pt x="81" y="125"/>
                    <a:pt x="28" y="258"/>
                  </a:cubicBezTo>
                  <a:cubicBezTo>
                    <a:pt x="18" y="285"/>
                    <a:pt x="1" y="314"/>
                    <a:pt x="0" y="399"/>
                  </a:cubicBezTo>
                  <a:cubicBezTo>
                    <a:pt x="0" y="429"/>
                    <a:pt x="3" y="464"/>
                    <a:pt x="18" y="483"/>
                  </a:cubicBezTo>
                  <a:cubicBezTo>
                    <a:pt x="27" y="494"/>
                    <a:pt x="43" y="511"/>
                    <a:pt x="74"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6">
              <a:extLst>
                <a:ext uri="{FF2B5EF4-FFF2-40B4-BE49-F238E27FC236}">
                  <a16:creationId xmlns:a16="http://schemas.microsoft.com/office/drawing/2014/main" xmlns="" id="{46E659CA-B59A-427B-8B2B-11544EE5B49B}"/>
                </a:ext>
              </a:extLst>
            </p:cNvPr>
            <p:cNvSpPr>
              <a:spLocks/>
            </p:cNvSpPr>
            <p:nvPr userDrawn="1"/>
          </p:nvSpPr>
          <p:spPr bwMode="auto">
            <a:xfrm>
              <a:off x="1359" y="984"/>
              <a:ext cx="256" cy="350"/>
            </a:xfrm>
            <a:custGeom>
              <a:avLst/>
              <a:gdLst>
                <a:gd name="T0" fmla="*/ 147 w 147"/>
                <a:gd name="T1" fmla="*/ 122 h 200"/>
                <a:gd name="T2" fmla="*/ 120 w 147"/>
                <a:gd name="T3" fmla="*/ 15 h 200"/>
                <a:gd name="T4" fmla="*/ 107 w 147"/>
                <a:gd name="T5" fmla="*/ 1 h 200"/>
                <a:gd name="T6" fmla="*/ 89 w 147"/>
                <a:gd name="T7" fmla="*/ 6 h 200"/>
                <a:gd name="T8" fmla="*/ 0 w 147"/>
                <a:gd name="T9" fmla="*/ 78 h 200"/>
                <a:gd name="T10" fmla="*/ 50 w 147"/>
                <a:gd name="T11" fmla="*/ 200 h 200"/>
                <a:gd name="T12" fmla="*/ 147 w 147"/>
                <a:gd name="T13" fmla="*/ 122 h 200"/>
              </a:gdLst>
              <a:ahLst/>
              <a:cxnLst>
                <a:cxn ang="0">
                  <a:pos x="T0" y="T1"/>
                </a:cxn>
                <a:cxn ang="0">
                  <a:pos x="T2" y="T3"/>
                </a:cxn>
                <a:cxn ang="0">
                  <a:pos x="T4" y="T5"/>
                </a:cxn>
                <a:cxn ang="0">
                  <a:pos x="T6" y="T7"/>
                </a:cxn>
                <a:cxn ang="0">
                  <a:pos x="T8" y="T9"/>
                </a:cxn>
                <a:cxn ang="0">
                  <a:pos x="T10" y="T11"/>
                </a:cxn>
                <a:cxn ang="0">
                  <a:pos x="T12" y="T13"/>
                </a:cxn>
              </a:cxnLst>
              <a:rect l="0" t="0" r="r" b="b"/>
              <a:pathLst>
                <a:path w="147" h="200">
                  <a:moveTo>
                    <a:pt x="147" y="122"/>
                  </a:moveTo>
                  <a:cubicBezTo>
                    <a:pt x="134" y="59"/>
                    <a:pt x="120" y="16"/>
                    <a:pt x="120" y="15"/>
                  </a:cubicBezTo>
                  <a:cubicBezTo>
                    <a:pt x="117" y="8"/>
                    <a:pt x="113" y="2"/>
                    <a:pt x="107" y="1"/>
                  </a:cubicBezTo>
                  <a:cubicBezTo>
                    <a:pt x="100" y="0"/>
                    <a:pt x="96" y="1"/>
                    <a:pt x="89" y="6"/>
                  </a:cubicBezTo>
                  <a:cubicBezTo>
                    <a:pt x="81" y="13"/>
                    <a:pt x="20" y="61"/>
                    <a:pt x="0" y="78"/>
                  </a:cubicBezTo>
                  <a:cubicBezTo>
                    <a:pt x="20" y="115"/>
                    <a:pt x="37" y="163"/>
                    <a:pt x="50" y="200"/>
                  </a:cubicBezTo>
                  <a:cubicBezTo>
                    <a:pt x="80" y="177"/>
                    <a:pt x="98" y="156"/>
                    <a:pt x="147"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7">
              <a:extLst>
                <a:ext uri="{FF2B5EF4-FFF2-40B4-BE49-F238E27FC236}">
                  <a16:creationId xmlns:a16="http://schemas.microsoft.com/office/drawing/2014/main" xmlns="" id="{B04725E3-4B90-4D47-857E-086043129FB4}"/>
                </a:ext>
              </a:extLst>
            </p:cNvPr>
            <p:cNvSpPr>
              <a:spLocks/>
            </p:cNvSpPr>
            <p:nvPr userDrawn="1"/>
          </p:nvSpPr>
          <p:spPr bwMode="auto">
            <a:xfrm>
              <a:off x="1948" y="1419"/>
              <a:ext cx="286" cy="301"/>
            </a:xfrm>
            <a:custGeom>
              <a:avLst/>
              <a:gdLst>
                <a:gd name="T0" fmla="*/ 163 w 164"/>
                <a:gd name="T1" fmla="*/ 32 h 172"/>
                <a:gd name="T2" fmla="*/ 160 w 164"/>
                <a:gd name="T3" fmla="*/ 13 h 172"/>
                <a:gd name="T4" fmla="*/ 139 w 164"/>
                <a:gd name="T5" fmla="*/ 3 h 172"/>
                <a:gd name="T6" fmla="*/ 11 w 164"/>
                <a:gd name="T7" fmla="*/ 9 h 172"/>
                <a:gd name="T8" fmla="*/ 0 w 164"/>
                <a:gd name="T9" fmla="*/ 133 h 172"/>
                <a:gd name="T10" fmla="*/ 89 w 164"/>
                <a:gd name="T11" fmla="*/ 172 h 172"/>
                <a:gd name="T12" fmla="*/ 163 w 164"/>
                <a:gd name="T13" fmla="*/ 32 h 172"/>
              </a:gdLst>
              <a:ahLst/>
              <a:cxnLst>
                <a:cxn ang="0">
                  <a:pos x="T0" y="T1"/>
                </a:cxn>
                <a:cxn ang="0">
                  <a:pos x="T2" y="T3"/>
                </a:cxn>
                <a:cxn ang="0">
                  <a:pos x="T4" y="T5"/>
                </a:cxn>
                <a:cxn ang="0">
                  <a:pos x="T6" y="T7"/>
                </a:cxn>
                <a:cxn ang="0">
                  <a:pos x="T8" y="T9"/>
                </a:cxn>
                <a:cxn ang="0">
                  <a:pos x="T10" y="T11"/>
                </a:cxn>
                <a:cxn ang="0">
                  <a:pos x="T12" y="T13"/>
                </a:cxn>
              </a:cxnLst>
              <a:rect l="0" t="0" r="r" b="b"/>
              <a:pathLst>
                <a:path w="164" h="172">
                  <a:moveTo>
                    <a:pt x="163" y="32"/>
                  </a:moveTo>
                  <a:cubicBezTo>
                    <a:pt x="164" y="25"/>
                    <a:pt x="163" y="17"/>
                    <a:pt x="160" y="13"/>
                  </a:cubicBezTo>
                  <a:cubicBezTo>
                    <a:pt x="156" y="7"/>
                    <a:pt x="151" y="4"/>
                    <a:pt x="139" y="3"/>
                  </a:cubicBezTo>
                  <a:cubicBezTo>
                    <a:pt x="114" y="0"/>
                    <a:pt x="11" y="9"/>
                    <a:pt x="11" y="9"/>
                  </a:cubicBezTo>
                  <a:cubicBezTo>
                    <a:pt x="10" y="54"/>
                    <a:pt x="6" y="95"/>
                    <a:pt x="0" y="133"/>
                  </a:cubicBezTo>
                  <a:cubicBezTo>
                    <a:pt x="30" y="145"/>
                    <a:pt x="58" y="156"/>
                    <a:pt x="89" y="172"/>
                  </a:cubicBezTo>
                  <a:cubicBezTo>
                    <a:pt x="150" y="95"/>
                    <a:pt x="162" y="46"/>
                    <a:pt x="16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8">
              <a:extLst>
                <a:ext uri="{FF2B5EF4-FFF2-40B4-BE49-F238E27FC236}">
                  <a16:creationId xmlns:a16="http://schemas.microsoft.com/office/drawing/2014/main" xmlns="" id="{B2F0B82A-210D-4890-9B34-70D84635D05F}"/>
                </a:ext>
              </a:extLst>
            </p:cNvPr>
            <p:cNvSpPr>
              <a:spLocks/>
            </p:cNvSpPr>
            <p:nvPr userDrawn="1"/>
          </p:nvSpPr>
          <p:spPr bwMode="auto">
            <a:xfrm>
              <a:off x="1664" y="1702"/>
              <a:ext cx="668" cy="472"/>
            </a:xfrm>
            <a:custGeom>
              <a:avLst/>
              <a:gdLst>
                <a:gd name="T0" fmla="*/ 383 w 383"/>
                <a:gd name="T1" fmla="*/ 136 h 270"/>
                <a:gd name="T2" fmla="*/ 361 w 383"/>
                <a:gd name="T3" fmla="*/ 106 h 270"/>
                <a:gd name="T4" fmla="*/ 158 w 383"/>
                <a:gd name="T5" fmla="*/ 0 h 270"/>
                <a:gd name="T6" fmla="*/ 100 w 383"/>
                <a:gd name="T7" fmla="*/ 162 h 270"/>
                <a:gd name="T8" fmla="*/ 0 w 383"/>
                <a:gd name="T9" fmla="*/ 270 h 270"/>
                <a:gd name="T10" fmla="*/ 290 w 383"/>
                <a:gd name="T11" fmla="*/ 208 h 270"/>
                <a:gd name="T12" fmla="*/ 383 w 383"/>
                <a:gd name="T13" fmla="*/ 136 h 270"/>
              </a:gdLst>
              <a:ahLst/>
              <a:cxnLst>
                <a:cxn ang="0">
                  <a:pos x="T0" y="T1"/>
                </a:cxn>
                <a:cxn ang="0">
                  <a:pos x="T2" y="T3"/>
                </a:cxn>
                <a:cxn ang="0">
                  <a:pos x="T4" y="T5"/>
                </a:cxn>
                <a:cxn ang="0">
                  <a:pos x="T6" y="T7"/>
                </a:cxn>
                <a:cxn ang="0">
                  <a:pos x="T8" y="T9"/>
                </a:cxn>
                <a:cxn ang="0">
                  <a:pos x="T10" y="T11"/>
                </a:cxn>
                <a:cxn ang="0">
                  <a:pos x="T12" y="T13"/>
                </a:cxn>
              </a:cxnLst>
              <a:rect l="0" t="0" r="r" b="b"/>
              <a:pathLst>
                <a:path w="383" h="270">
                  <a:moveTo>
                    <a:pt x="383" y="136"/>
                  </a:moveTo>
                  <a:cubicBezTo>
                    <a:pt x="382" y="126"/>
                    <a:pt x="377" y="117"/>
                    <a:pt x="361" y="106"/>
                  </a:cubicBezTo>
                  <a:cubicBezTo>
                    <a:pt x="331" y="86"/>
                    <a:pt x="255" y="36"/>
                    <a:pt x="158" y="0"/>
                  </a:cubicBezTo>
                  <a:cubicBezTo>
                    <a:pt x="146" y="62"/>
                    <a:pt x="126" y="117"/>
                    <a:pt x="100" y="162"/>
                  </a:cubicBezTo>
                  <a:cubicBezTo>
                    <a:pt x="74" y="209"/>
                    <a:pt x="39" y="246"/>
                    <a:pt x="0" y="270"/>
                  </a:cubicBezTo>
                  <a:cubicBezTo>
                    <a:pt x="118" y="262"/>
                    <a:pt x="218" y="243"/>
                    <a:pt x="290" y="208"/>
                  </a:cubicBezTo>
                  <a:cubicBezTo>
                    <a:pt x="372" y="169"/>
                    <a:pt x="383" y="149"/>
                    <a:pt x="383"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9">
              <a:extLst>
                <a:ext uri="{FF2B5EF4-FFF2-40B4-BE49-F238E27FC236}">
                  <a16:creationId xmlns:a16="http://schemas.microsoft.com/office/drawing/2014/main" xmlns="" id="{2839162D-F05B-4374-8DB0-C67ACA0A7C98}"/>
                </a:ext>
              </a:extLst>
            </p:cNvPr>
            <p:cNvSpPr>
              <a:spLocks/>
            </p:cNvSpPr>
            <p:nvPr userDrawn="1"/>
          </p:nvSpPr>
          <p:spPr bwMode="auto">
            <a:xfrm>
              <a:off x="1245" y="2205"/>
              <a:ext cx="684" cy="112"/>
            </a:xfrm>
            <a:custGeom>
              <a:avLst/>
              <a:gdLst>
                <a:gd name="T0" fmla="*/ 360 w 392"/>
                <a:gd name="T1" fmla="*/ 1 h 64"/>
                <a:gd name="T2" fmla="*/ 292 w 392"/>
                <a:gd name="T3" fmla="*/ 10 h 64"/>
                <a:gd name="T4" fmla="*/ 221 w 392"/>
                <a:gd name="T5" fmla="*/ 15 h 64"/>
                <a:gd name="T6" fmla="*/ 175 w 392"/>
                <a:gd name="T7" fmla="*/ 14 h 64"/>
                <a:gd name="T8" fmla="*/ 126 w 392"/>
                <a:gd name="T9" fmla="*/ 14 h 64"/>
                <a:gd name="T10" fmla="*/ 126 w 392"/>
                <a:gd name="T11" fmla="*/ 14 h 64"/>
                <a:gd name="T12" fmla="*/ 5 w 392"/>
                <a:gd name="T13" fmla="*/ 26 h 64"/>
                <a:gd name="T14" fmla="*/ 0 w 392"/>
                <a:gd name="T15" fmla="*/ 30 h 64"/>
                <a:gd name="T16" fmla="*/ 7 w 392"/>
                <a:gd name="T17" fmla="*/ 32 h 64"/>
                <a:gd name="T18" fmla="*/ 54 w 392"/>
                <a:gd name="T19" fmla="*/ 30 h 64"/>
                <a:gd name="T20" fmla="*/ 177 w 392"/>
                <a:gd name="T21" fmla="*/ 48 h 64"/>
                <a:gd name="T22" fmla="*/ 283 w 392"/>
                <a:gd name="T23" fmla="*/ 64 h 64"/>
                <a:gd name="T24" fmla="*/ 382 w 392"/>
                <a:gd name="T25" fmla="*/ 42 h 64"/>
                <a:gd name="T26" fmla="*/ 390 w 392"/>
                <a:gd name="T27" fmla="*/ 17 h 64"/>
                <a:gd name="T28" fmla="*/ 360 w 392"/>
                <a:gd name="T29"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64">
                  <a:moveTo>
                    <a:pt x="360" y="1"/>
                  </a:moveTo>
                  <a:cubicBezTo>
                    <a:pt x="341" y="1"/>
                    <a:pt x="325" y="5"/>
                    <a:pt x="292" y="10"/>
                  </a:cubicBezTo>
                  <a:cubicBezTo>
                    <a:pt x="266" y="14"/>
                    <a:pt x="246" y="16"/>
                    <a:pt x="221" y="15"/>
                  </a:cubicBezTo>
                  <a:cubicBezTo>
                    <a:pt x="207" y="15"/>
                    <a:pt x="175" y="14"/>
                    <a:pt x="175" y="14"/>
                  </a:cubicBezTo>
                  <a:cubicBezTo>
                    <a:pt x="160" y="14"/>
                    <a:pt x="143" y="14"/>
                    <a:pt x="126" y="14"/>
                  </a:cubicBezTo>
                  <a:cubicBezTo>
                    <a:pt x="126" y="14"/>
                    <a:pt x="126" y="14"/>
                    <a:pt x="126" y="14"/>
                  </a:cubicBezTo>
                  <a:cubicBezTo>
                    <a:pt x="90" y="14"/>
                    <a:pt x="45" y="15"/>
                    <a:pt x="5" y="26"/>
                  </a:cubicBezTo>
                  <a:cubicBezTo>
                    <a:pt x="2" y="27"/>
                    <a:pt x="0" y="28"/>
                    <a:pt x="0" y="30"/>
                  </a:cubicBezTo>
                  <a:cubicBezTo>
                    <a:pt x="0" y="32"/>
                    <a:pt x="4" y="32"/>
                    <a:pt x="7" y="32"/>
                  </a:cubicBezTo>
                  <a:cubicBezTo>
                    <a:pt x="10" y="32"/>
                    <a:pt x="39" y="30"/>
                    <a:pt x="54" y="30"/>
                  </a:cubicBezTo>
                  <a:cubicBezTo>
                    <a:pt x="106" y="30"/>
                    <a:pt x="142" y="39"/>
                    <a:pt x="177" y="48"/>
                  </a:cubicBezTo>
                  <a:cubicBezTo>
                    <a:pt x="210" y="56"/>
                    <a:pt x="241" y="64"/>
                    <a:pt x="283" y="64"/>
                  </a:cubicBezTo>
                  <a:cubicBezTo>
                    <a:pt x="329" y="64"/>
                    <a:pt x="368" y="58"/>
                    <a:pt x="382" y="42"/>
                  </a:cubicBezTo>
                  <a:cubicBezTo>
                    <a:pt x="387" y="37"/>
                    <a:pt x="392" y="27"/>
                    <a:pt x="390" y="17"/>
                  </a:cubicBezTo>
                  <a:cubicBezTo>
                    <a:pt x="386" y="6"/>
                    <a:pt x="378" y="0"/>
                    <a:pt x="36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40">
              <a:extLst>
                <a:ext uri="{FF2B5EF4-FFF2-40B4-BE49-F238E27FC236}">
                  <a16:creationId xmlns:a16="http://schemas.microsoft.com/office/drawing/2014/main" xmlns="" id="{B73B5D5A-3E22-4C27-BF75-7F3B65A0F151}"/>
                </a:ext>
              </a:extLst>
            </p:cNvPr>
            <p:cNvSpPr>
              <a:spLocks/>
            </p:cNvSpPr>
            <p:nvPr userDrawn="1"/>
          </p:nvSpPr>
          <p:spPr bwMode="auto">
            <a:xfrm>
              <a:off x="452" y="1124"/>
              <a:ext cx="439" cy="1053"/>
            </a:xfrm>
            <a:custGeom>
              <a:avLst/>
              <a:gdLst>
                <a:gd name="T0" fmla="*/ 74 w 252"/>
                <a:gd name="T1" fmla="*/ 479 h 603"/>
                <a:gd name="T2" fmla="*/ 252 w 252"/>
                <a:gd name="T3" fmla="*/ 603 h 603"/>
                <a:gd name="T4" fmla="*/ 175 w 252"/>
                <a:gd name="T5" fmla="*/ 493 h 603"/>
                <a:gd name="T6" fmla="*/ 150 w 252"/>
                <a:gd name="T7" fmla="*/ 313 h 603"/>
                <a:gd name="T8" fmla="*/ 171 w 252"/>
                <a:gd name="T9" fmla="*/ 114 h 603"/>
                <a:gd name="T10" fmla="*/ 192 w 252"/>
                <a:gd name="T11" fmla="*/ 85 h 603"/>
                <a:gd name="T12" fmla="*/ 27 w 252"/>
                <a:gd name="T13" fmla="*/ 0 h 603"/>
                <a:gd name="T14" fmla="*/ 11 w 252"/>
                <a:gd name="T15" fmla="*/ 15 h 603"/>
                <a:gd name="T16" fmla="*/ 2 w 252"/>
                <a:gd name="T17" fmla="*/ 156 h 603"/>
                <a:gd name="T18" fmla="*/ 74 w 252"/>
                <a:gd name="T19" fmla="*/ 479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603">
                  <a:moveTo>
                    <a:pt x="74" y="479"/>
                  </a:moveTo>
                  <a:cubicBezTo>
                    <a:pt x="119" y="557"/>
                    <a:pt x="182" y="601"/>
                    <a:pt x="252" y="603"/>
                  </a:cubicBezTo>
                  <a:cubicBezTo>
                    <a:pt x="225" y="582"/>
                    <a:pt x="192" y="547"/>
                    <a:pt x="175" y="493"/>
                  </a:cubicBezTo>
                  <a:cubicBezTo>
                    <a:pt x="158" y="442"/>
                    <a:pt x="150" y="381"/>
                    <a:pt x="150" y="313"/>
                  </a:cubicBezTo>
                  <a:cubicBezTo>
                    <a:pt x="150" y="218"/>
                    <a:pt x="168" y="128"/>
                    <a:pt x="171" y="114"/>
                  </a:cubicBezTo>
                  <a:cubicBezTo>
                    <a:pt x="174" y="99"/>
                    <a:pt x="181" y="90"/>
                    <a:pt x="192" y="85"/>
                  </a:cubicBezTo>
                  <a:cubicBezTo>
                    <a:pt x="120" y="32"/>
                    <a:pt x="45" y="1"/>
                    <a:pt x="27" y="0"/>
                  </a:cubicBezTo>
                  <a:cubicBezTo>
                    <a:pt x="18" y="0"/>
                    <a:pt x="14" y="4"/>
                    <a:pt x="11" y="15"/>
                  </a:cubicBezTo>
                  <a:cubicBezTo>
                    <a:pt x="8" y="25"/>
                    <a:pt x="0" y="50"/>
                    <a:pt x="2" y="156"/>
                  </a:cubicBezTo>
                  <a:cubicBezTo>
                    <a:pt x="4" y="250"/>
                    <a:pt x="16" y="377"/>
                    <a:pt x="74" y="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41">
              <a:extLst>
                <a:ext uri="{FF2B5EF4-FFF2-40B4-BE49-F238E27FC236}">
                  <a16:creationId xmlns:a16="http://schemas.microsoft.com/office/drawing/2014/main" xmlns="" id="{D4ADB9CC-19DA-4AE5-AAAA-B5A6561F15C9}"/>
                </a:ext>
              </a:extLst>
            </p:cNvPr>
            <p:cNvSpPr>
              <a:spLocks/>
            </p:cNvSpPr>
            <p:nvPr userDrawn="1"/>
          </p:nvSpPr>
          <p:spPr bwMode="auto">
            <a:xfrm>
              <a:off x="757" y="1311"/>
              <a:ext cx="410" cy="891"/>
            </a:xfrm>
            <a:custGeom>
              <a:avLst/>
              <a:gdLst>
                <a:gd name="T0" fmla="*/ 53 w 235"/>
                <a:gd name="T1" fmla="*/ 13 h 510"/>
                <a:gd name="T2" fmla="*/ 32 w 235"/>
                <a:gd name="T3" fmla="*/ 2 h 510"/>
                <a:gd name="T4" fmla="*/ 20 w 235"/>
                <a:gd name="T5" fmla="*/ 21 h 510"/>
                <a:gd name="T6" fmla="*/ 3 w 235"/>
                <a:gd name="T7" fmla="*/ 206 h 510"/>
                <a:gd name="T8" fmla="*/ 26 w 235"/>
                <a:gd name="T9" fmla="*/ 377 h 510"/>
                <a:gd name="T10" fmla="*/ 189 w 235"/>
                <a:gd name="T11" fmla="*/ 510 h 510"/>
                <a:gd name="T12" fmla="*/ 218 w 235"/>
                <a:gd name="T13" fmla="*/ 505 h 510"/>
                <a:gd name="T14" fmla="*/ 230 w 235"/>
                <a:gd name="T15" fmla="*/ 498 h 510"/>
                <a:gd name="T16" fmla="*/ 220 w 235"/>
                <a:gd name="T17" fmla="*/ 481 h 510"/>
                <a:gd name="T18" fmla="*/ 205 w 235"/>
                <a:gd name="T19" fmla="*/ 405 h 510"/>
                <a:gd name="T20" fmla="*/ 235 w 235"/>
                <a:gd name="T21" fmla="*/ 254 h 510"/>
                <a:gd name="T22" fmla="*/ 53 w 235"/>
                <a:gd name="T23" fmla="*/ 13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510">
                  <a:moveTo>
                    <a:pt x="53" y="13"/>
                  </a:moveTo>
                  <a:cubicBezTo>
                    <a:pt x="48" y="9"/>
                    <a:pt x="40" y="0"/>
                    <a:pt x="32" y="2"/>
                  </a:cubicBezTo>
                  <a:cubicBezTo>
                    <a:pt x="24" y="4"/>
                    <a:pt x="21" y="14"/>
                    <a:pt x="20" y="21"/>
                  </a:cubicBezTo>
                  <a:cubicBezTo>
                    <a:pt x="19" y="26"/>
                    <a:pt x="0" y="114"/>
                    <a:pt x="3" y="206"/>
                  </a:cubicBezTo>
                  <a:cubicBezTo>
                    <a:pt x="6" y="282"/>
                    <a:pt x="11" y="330"/>
                    <a:pt x="26" y="377"/>
                  </a:cubicBezTo>
                  <a:cubicBezTo>
                    <a:pt x="55" y="469"/>
                    <a:pt x="139" y="510"/>
                    <a:pt x="189" y="510"/>
                  </a:cubicBezTo>
                  <a:cubicBezTo>
                    <a:pt x="189" y="510"/>
                    <a:pt x="204" y="510"/>
                    <a:pt x="218" y="505"/>
                  </a:cubicBezTo>
                  <a:cubicBezTo>
                    <a:pt x="222" y="503"/>
                    <a:pt x="226" y="501"/>
                    <a:pt x="230" y="498"/>
                  </a:cubicBezTo>
                  <a:cubicBezTo>
                    <a:pt x="226" y="493"/>
                    <a:pt x="223" y="487"/>
                    <a:pt x="220" y="481"/>
                  </a:cubicBezTo>
                  <a:cubicBezTo>
                    <a:pt x="210" y="461"/>
                    <a:pt x="205" y="436"/>
                    <a:pt x="205" y="405"/>
                  </a:cubicBezTo>
                  <a:cubicBezTo>
                    <a:pt x="205" y="320"/>
                    <a:pt x="234" y="256"/>
                    <a:pt x="235" y="254"/>
                  </a:cubicBezTo>
                  <a:cubicBezTo>
                    <a:pt x="181" y="122"/>
                    <a:pt x="58" y="18"/>
                    <a:pt x="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42">
              <a:extLst>
                <a:ext uri="{FF2B5EF4-FFF2-40B4-BE49-F238E27FC236}">
                  <a16:creationId xmlns:a16="http://schemas.microsoft.com/office/drawing/2014/main" xmlns="" id="{614E92E6-948D-4E4B-882F-0E724BD83E47}"/>
                </a:ext>
              </a:extLst>
            </p:cNvPr>
            <p:cNvSpPr>
              <a:spLocks/>
            </p:cNvSpPr>
            <p:nvPr userDrawn="1"/>
          </p:nvSpPr>
          <p:spPr bwMode="auto">
            <a:xfrm>
              <a:off x="968" y="934"/>
              <a:ext cx="443" cy="753"/>
            </a:xfrm>
            <a:custGeom>
              <a:avLst/>
              <a:gdLst>
                <a:gd name="T0" fmla="*/ 127 w 254"/>
                <a:gd name="T1" fmla="*/ 431 h 431"/>
                <a:gd name="T2" fmla="*/ 254 w 254"/>
                <a:gd name="T3" fmla="*/ 257 h 431"/>
                <a:gd name="T4" fmla="*/ 137 w 254"/>
                <a:gd name="T5" fmla="*/ 8 h 431"/>
                <a:gd name="T6" fmla="*/ 126 w 254"/>
                <a:gd name="T7" fmla="*/ 0 h 431"/>
                <a:gd name="T8" fmla="*/ 116 w 254"/>
                <a:gd name="T9" fmla="*/ 8 h 431"/>
                <a:gd name="T10" fmla="*/ 0 w 254"/>
                <a:gd name="T11" fmla="*/ 257 h 431"/>
                <a:gd name="T12" fmla="*/ 127 w 254"/>
                <a:gd name="T13" fmla="*/ 431 h 431"/>
                <a:gd name="T14" fmla="*/ 127 w 254"/>
                <a:gd name="T15" fmla="*/ 431 h 431"/>
                <a:gd name="T16" fmla="*/ 127 w 254"/>
                <a:gd name="T17" fmla="*/ 431 h 431"/>
                <a:gd name="T18" fmla="*/ 127 w 254"/>
                <a:gd name="T19"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31">
                  <a:moveTo>
                    <a:pt x="127" y="431"/>
                  </a:moveTo>
                  <a:cubicBezTo>
                    <a:pt x="162" y="357"/>
                    <a:pt x="214" y="296"/>
                    <a:pt x="254" y="257"/>
                  </a:cubicBezTo>
                  <a:cubicBezTo>
                    <a:pt x="229" y="167"/>
                    <a:pt x="159" y="39"/>
                    <a:pt x="137" y="8"/>
                  </a:cubicBezTo>
                  <a:cubicBezTo>
                    <a:pt x="134" y="3"/>
                    <a:pt x="131" y="0"/>
                    <a:pt x="126" y="0"/>
                  </a:cubicBezTo>
                  <a:cubicBezTo>
                    <a:pt x="122" y="0"/>
                    <a:pt x="120" y="3"/>
                    <a:pt x="116" y="8"/>
                  </a:cubicBezTo>
                  <a:cubicBezTo>
                    <a:pt x="94" y="39"/>
                    <a:pt x="24" y="167"/>
                    <a:pt x="0" y="257"/>
                  </a:cubicBezTo>
                  <a:cubicBezTo>
                    <a:pt x="39" y="296"/>
                    <a:pt x="91" y="357"/>
                    <a:pt x="127" y="431"/>
                  </a:cubicBezTo>
                  <a:cubicBezTo>
                    <a:pt x="127" y="431"/>
                    <a:pt x="127" y="431"/>
                    <a:pt x="127" y="431"/>
                  </a:cubicBezTo>
                  <a:cubicBezTo>
                    <a:pt x="127" y="431"/>
                    <a:pt x="127" y="431"/>
                    <a:pt x="127" y="431"/>
                  </a:cubicBezTo>
                  <a:cubicBezTo>
                    <a:pt x="127" y="431"/>
                    <a:pt x="127" y="431"/>
                    <a:pt x="127"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43">
              <a:extLst>
                <a:ext uri="{FF2B5EF4-FFF2-40B4-BE49-F238E27FC236}">
                  <a16:creationId xmlns:a16="http://schemas.microsoft.com/office/drawing/2014/main" xmlns="" id="{126885AA-7654-45C5-9722-E050BF944466}"/>
                </a:ext>
              </a:extLst>
            </p:cNvPr>
            <p:cNvSpPr>
              <a:spLocks/>
            </p:cNvSpPr>
            <p:nvPr userDrawn="1"/>
          </p:nvSpPr>
          <p:spPr bwMode="auto">
            <a:xfrm>
              <a:off x="762" y="984"/>
              <a:ext cx="258" cy="350"/>
            </a:xfrm>
            <a:custGeom>
              <a:avLst/>
              <a:gdLst>
                <a:gd name="T0" fmla="*/ 148 w 148"/>
                <a:gd name="T1" fmla="*/ 78 h 200"/>
                <a:gd name="T2" fmla="*/ 58 w 148"/>
                <a:gd name="T3" fmla="*/ 6 h 200"/>
                <a:gd name="T4" fmla="*/ 40 w 148"/>
                <a:gd name="T5" fmla="*/ 1 h 200"/>
                <a:gd name="T6" fmla="*/ 27 w 148"/>
                <a:gd name="T7" fmla="*/ 15 h 200"/>
                <a:gd name="T8" fmla="*/ 0 w 148"/>
                <a:gd name="T9" fmla="*/ 122 h 200"/>
                <a:gd name="T10" fmla="*/ 97 w 148"/>
                <a:gd name="T11" fmla="*/ 200 h 200"/>
                <a:gd name="T12" fmla="*/ 148 w 148"/>
                <a:gd name="T13" fmla="*/ 78 h 200"/>
              </a:gdLst>
              <a:ahLst/>
              <a:cxnLst>
                <a:cxn ang="0">
                  <a:pos x="T0" y="T1"/>
                </a:cxn>
                <a:cxn ang="0">
                  <a:pos x="T2" y="T3"/>
                </a:cxn>
                <a:cxn ang="0">
                  <a:pos x="T4" y="T5"/>
                </a:cxn>
                <a:cxn ang="0">
                  <a:pos x="T6" y="T7"/>
                </a:cxn>
                <a:cxn ang="0">
                  <a:pos x="T8" y="T9"/>
                </a:cxn>
                <a:cxn ang="0">
                  <a:pos x="T10" y="T11"/>
                </a:cxn>
                <a:cxn ang="0">
                  <a:pos x="T12" y="T13"/>
                </a:cxn>
              </a:cxnLst>
              <a:rect l="0" t="0" r="r" b="b"/>
              <a:pathLst>
                <a:path w="148" h="200">
                  <a:moveTo>
                    <a:pt x="148" y="78"/>
                  </a:moveTo>
                  <a:cubicBezTo>
                    <a:pt x="128" y="61"/>
                    <a:pt x="67" y="13"/>
                    <a:pt x="58" y="6"/>
                  </a:cubicBezTo>
                  <a:cubicBezTo>
                    <a:pt x="51" y="1"/>
                    <a:pt x="47" y="0"/>
                    <a:pt x="40" y="1"/>
                  </a:cubicBezTo>
                  <a:cubicBezTo>
                    <a:pt x="34" y="2"/>
                    <a:pt x="30" y="8"/>
                    <a:pt x="27" y="15"/>
                  </a:cubicBezTo>
                  <a:cubicBezTo>
                    <a:pt x="27" y="16"/>
                    <a:pt x="14" y="59"/>
                    <a:pt x="0" y="122"/>
                  </a:cubicBezTo>
                  <a:cubicBezTo>
                    <a:pt x="49" y="156"/>
                    <a:pt x="67" y="177"/>
                    <a:pt x="97" y="200"/>
                  </a:cubicBezTo>
                  <a:cubicBezTo>
                    <a:pt x="111" y="163"/>
                    <a:pt x="127" y="115"/>
                    <a:pt x="14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44">
              <a:extLst>
                <a:ext uri="{FF2B5EF4-FFF2-40B4-BE49-F238E27FC236}">
                  <a16:creationId xmlns:a16="http://schemas.microsoft.com/office/drawing/2014/main" xmlns="" id="{37ED90D6-8640-41A4-8F13-3F23D662F438}"/>
                </a:ext>
              </a:extLst>
            </p:cNvPr>
            <p:cNvSpPr>
              <a:spLocks/>
            </p:cNvSpPr>
            <p:nvPr userDrawn="1"/>
          </p:nvSpPr>
          <p:spPr bwMode="auto">
            <a:xfrm>
              <a:off x="143" y="1419"/>
              <a:ext cx="286" cy="301"/>
            </a:xfrm>
            <a:custGeom>
              <a:avLst/>
              <a:gdLst>
                <a:gd name="T0" fmla="*/ 75 w 164"/>
                <a:gd name="T1" fmla="*/ 172 h 172"/>
                <a:gd name="T2" fmla="*/ 164 w 164"/>
                <a:gd name="T3" fmla="*/ 133 h 172"/>
                <a:gd name="T4" fmla="*/ 153 w 164"/>
                <a:gd name="T5" fmla="*/ 9 h 172"/>
                <a:gd name="T6" fmla="*/ 25 w 164"/>
                <a:gd name="T7" fmla="*/ 3 h 172"/>
                <a:gd name="T8" fmla="*/ 4 w 164"/>
                <a:gd name="T9" fmla="*/ 13 h 172"/>
                <a:gd name="T10" fmla="*/ 1 w 164"/>
                <a:gd name="T11" fmla="*/ 32 h 172"/>
                <a:gd name="T12" fmla="*/ 75 w 164"/>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164" h="172">
                  <a:moveTo>
                    <a:pt x="75" y="172"/>
                  </a:moveTo>
                  <a:cubicBezTo>
                    <a:pt x="106" y="156"/>
                    <a:pt x="134" y="145"/>
                    <a:pt x="164" y="133"/>
                  </a:cubicBezTo>
                  <a:cubicBezTo>
                    <a:pt x="158" y="95"/>
                    <a:pt x="154" y="54"/>
                    <a:pt x="153" y="9"/>
                  </a:cubicBezTo>
                  <a:cubicBezTo>
                    <a:pt x="153" y="9"/>
                    <a:pt x="50" y="0"/>
                    <a:pt x="25" y="3"/>
                  </a:cubicBezTo>
                  <a:cubicBezTo>
                    <a:pt x="13" y="4"/>
                    <a:pt x="8" y="7"/>
                    <a:pt x="4" y="13"/>
                  </a:cubicBezTo>
                  <a:cubicBezTo>
                    <a:pt x="1" y="17"/>
                    <a:pt x="0" y="25"/>
                    <a:pt x="1" y="32"/>
                  </a:cubicBezTo>
                  <a:cubicBezTo>
                    <a:pt x="2" y="46"/>
                    <a:pt x="15" y="95"/>
                    <a:pt x="75"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45">
              <a:extLst>
                <a:ext uri="{FF2B5EF4-FFF2-40B4-BE49-F238E27FC236}">
                  <a16:creationId xmlns:a16="http://schemas.microsoft.com/office/drawing/2014/main" xmlns="" id="{8303F914-A04A-442D-A4EC-784E5AE9E446}"/>
                </a:ext>
              </a:extLst>
            </p:cNvPr>
            <p:cNvSpPr>
              <a:spLocks/>
            </p:cNvSpPr>
            <p:nvPr userDrawn="1"/>
          </p:nvSpPr>
          <p:spPr bwMode="auto">
            <a:xfrm>
              <a:off x="45" y="1702"/>
              <a:ext cx="670" cy="472"/>
            </a:xfrm>
            <a:custGeom>
              <a:avLst/>
              <a:gdLst>
                <a:gd name="T0" fmla="*/ 283 w 384"/>
                <a:gd name="T1" fmla="*/ 162 h 270"/>
                <a:gd name="T2" fmla="*/ 225 w 384"/>
                <a:gd name="T3" fmla="*/ 0 h 270"/>
                <a:gd name="T4" fmla="*/ 22 w 384"/>
                <a:gd name="T5" fmla="*/ 106 h 270"/>
                <a:gd name="T6" fmla="*/ 1 w 384"/>
                <a:gd name="T7" fmla="*/ 136 h 270"/>
                <a:gd name="T8" fmla="*/ 93 w 384"/>
                <a:gd name="T9" fmla="*/ 208 h 270"/>
                <a:gd name="T10" fmla="*/ 384 w 384"/>
                <a:gd name="T11" fmla="*/ 270 h 270"/>
                <a:gd name="T12" fmla="*/ 283 w 384"/>
                <a:gd name="T13" fmla="*/ 162 h 270"/>
              </a:gdLst>
              <a:ahLst/>
              <a:cxnLst>
                <a:cxn ang="0">
                  <a:pos x="T0" y="T1"/>
                </a:cxn>
                <a:cxn ang="0">
                  <a:pos x="T2" y="T3"/>
                </a:cxn>
                <a:cxn ang="0">
                  <a:pos x="T4" y="T5"/>
                </a:cxn>
                <a:cxn ang="0">
                  <a:pos x="T6" y="T7"/>
                </a:cxn>
                <a:cxn ang="0">
                  <a:pos x="T8" y="T9"/>
                </a:cxn>
                <a:cxn ang="0">
                  <a:pos x="T10" y="T11"/>
                </a:cxn>
                <a:cxn ang="0">
                  <a:pos x="T12" y="T13"/>
                </a:cxn>
              </a:cxnLst>
              <a:rect l="0" t="0" r="r" b="b"/>
              <a:pathLst>
                <a:path w="384" h="270">
                  <a:moveTo>
                    <a:pt x="283" y="162"/>
                  </a:moveTo>
                  <a:cubicBezTo>
                    <a:pt x="257" y="117"/>
                    <a:pt x="238" y="62"/>
                    <a:pt x="225" y="0"/>
                  </a:cubicBezTo>
                  <a:cubicBezTo>
                    <a:pt x="128" y="36"/>
                    <a:pt x="52" y="86"/>
                    <a:pt x="22" y="106"/>
                  </a:cubicBezTo>
                  <a:cubicBezTo>
                    <a:pt x="6" y="117"/>
                    <a:pt x="1" y="126"/>
                    <a:pt x="1" y="136"/>
                  </a:cubicBezTo>
                  <a:cubicBezTo>
                    <a:pt x="0" y="149"/>
                    <a:pt x="11" y="169"/>
                    <a:pt x="93" y="208"/>
                  </a:cubicBezTo>
                  <a:cubicBezTo>
                    <a:pt x="165" y="243"/>
                    <a:pt x="265" y="262"/>
                    <a:pt x="384" y="270"/>
                  </a:cubicBezTo>
                  <a:cubicBezTo>
                    <a:pt x="344" y="246"/>
                    <a:pt x="310" y="209"/>
                    <a:pt x="283"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46">
              <a:extLst>
                <a:ext uri="{FF2B5EF4-FFF2-40B4-BE49-F238E27FC236}">
                  <a16:creationId xmlns:a16="http://schemas.microsoft.com/office/drawing/2014/main" xmlns="" id="{FA01E6F8-D801-4BB2-A9C1-E28F33737A5D}"/>
                </a:ext>
              </a:extLst>
            </p:cNvPr>
            <p:cNvSpPr>
              <a:spLocks/>
            </p:cNvSpPr>
            <p:nvPr userDrawn="1"/>
          </p:nvSpPr>
          <p:spPr bwMode="auto">
            <a:xfrm>
              <a:off x="448" y="2205"/>
              <a:ext cx="684" cy="112"/>
            </a:xfrm>
            <a:custGeom>
              <a:avLst/>
              <a:gdLst>
                <a:gd name="T0" fmla="*/ 388 w 392"/>
                <a:gd name="T1" fmla="*/ 26 h 64"/>
                <a:gd name="T2" fmla="*/ 266 w 392"/>
                <a:gd name="T3" fmla="*/ 14 h 64"/>
                <a:gd name="T4" fmla="*/ 266 w 392"/>
                <a:gd name="T5" fmla="*/ 14 h 64"/>
                <a:gd name="T6" fmla="*/ 218 w 392"/>
                <a:gd name="T7" fmla="*/ 14 h 64"/>
                <a:gd name="T8" fmla="*/ 171 w 392"/>
                <a:gd name="T9" fmla="*/ 15 h 64"/>
                <a:gd name="T10" fmla="*/ 100 w 392"/>
                <a:gd name="T11" fmla="*/ 10 h 64"/>
                <a:gd name="T12" fmla="*/ 32 w 392"/>
                <a:gd name="T13" fmla="*/ 1 h 64"/>
                <a:gd name="T14" fmla="*/ 3 w 392"/>
                <a:gd name="T15" fmla="*/ 17 h 64"/>
                <a:gd name="T16" fmla="*/ 10 w 392"/>
                <a:gd name="T17" fmla="*/ 42 h 64"/>
                <a:gd name="T18" fmla="*/ 109 w 392"/>
                <a:gd name="T19" fmla="*/ 64 h 64"/>
                <a:gd name="T20" fmla="*/ 215 w 392"/>
                <a:gd name="T21" fmla="*/ 48 h 64"/>
                <a:gd name="T22" fmla="*/ 338 w 392"/>
                <a:gd name="T23" fmla="*/ 30 h 64"/>
                <a:gd name="T24" fmla="*/ 386 w 392"/>
                <a:gd name="T25" fmla="*/ 32 h 64"/>
                <a:gd name="T26" fmla="*/ 392 w 392"/>
                <a:gd name="T27" fmla="*/ 30 h 64"/>
                <a:gd name="T28" fmla="*/ 388 w 392"/>
                <a:gd name="T29"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64">
                  <a:moveTo>
                    <a:pt x="388" y="26"/>
                  </a:moveTo>
                  <a:cubicBezTo>
                    <a:pt x="348" y="15"/>
                    <a:pt x="302" y="14"/>
                    <a:pt x="266" y="14"/>
                  </a:cubicBezTo>
                  <a:cubicBezTo>
                    <a:pt x="266" y="14"/>
                    <a:pt x="266" y="14"/>
                    <a:pt x="266" y="14"/>
                  </a:cubicBezTo>
                  <a:cubicBezTo>
                    <a:pt x="249" y="14"/>
                    <a:pt x="232" y="14"/>
                    <a:pt x="218" y="14"/>
                  </a:cubicBezTo>
                  <a:cubicBezTo>
                    <a:pt x="218" y="14"/>
                    <a:pt x="185" y="15"/>
                    <a:pt x="171" y="15"/>
                  </a:cubicBezTo>
                  <a:cubicBezTo>
                    <a:pt x="147" y="16"/>
                    <a:pt x="126" y="14"/>
                    <a:pt x="100" y="10"/>
                  </a:cubicBezTo>
                  <a:cubicBezTo>
                    <a:pt x="67" y="5"/>
                    <a:pt x="52" y="1"/>
                    <a:pt x="32" y="1"/>
                  </a:cubicBezTo>
                  <a:cubicBezTo>
                    <a:pt x="14" y="0"/>
                    <a:pt x="6" y="6"/>
                    <a:pt x="3" y="17"/>
                  </a:cubicBezTo>
                  <a:cubicBezTo>
                    <a:pt x="0" y="27"/>
                    <a:pt x="5" y="37"/>
                    <a:pt x="10" y="42"/>
                  </a:cubicBezTo>
                  <a:cubicBezTo>
                    <a:pt x="24" y="58"/>
                    <a:pt x="64" y="64"/>
                    <a:pt x="109" y="64"/>
                  </a:cubicBezTo>
                  <a:cubicBezTo>
                    <a:pt x="152" y="64"/>
                    <a:pt x="183" y="56"/>
                    <a:pt x="215" y="48"/>
                  </a:cubicBezTo>
                  <a:cubicBezTo>
                    <a:pt x="250" y="39"/>
                    <a:pt x="286" y="30"/>
                    <a:pt x="338" y="30"/>
                  </a:cubicBezTo>
                  <a:cubicBezTo>
                    <a:pt x="353" y="30"/>
                    <a:pt x="382" y="32"/>
                    <a:pt x="386" y="32"/>
                  </a:cubicBezTo>
                  <a:cubicBezTo>
                    <a:pt x="389" y="32"/>
                    <a:pt x="392" y="32"/>
                    <a:pt x="392" y="30"/>
                  </a:cubicBezTo>
                  <a:cubicBezTo>
                    <a:pt x="392" y="28"/>
                    <a:pt x="390" y="27"/>
                    <a:pt x="38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1119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uiExpand="1">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xmlns="" id="{7B57D39A-F5EF-4E9F-8855-867812DCC7D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xmlns=""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dirty="0"/>
              <a:t>Presentation title</a:t>
            </a:r>
            <a:br>
              <a:rPr lang="en-US" dirty="0"/>
            </a:br>
            <a:r>
              <a:rPr lang="en-US" dirty="0"/>
              <a:t>goes here</a:t>
            </a:r>
            <a:endParaRPr lang="en-GB" dirty="0"/>
          </a:p>
        </p:txBody>
      </p:sp>
      <p:sp>
        <p:nvSpPr>
          <p:cNvPr id="37" name="Picture Placeholder 36">
            <a:extLst>
              <a:ext uri="{FF2B5EF4-FFF2-40B4-BE49-F238E27FC236}">
                <a16:creationId xmlns:a16="http://schemas.microsoft.com/office/drawing/2014/main" xmlns=""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dirty="0"/>
              <a:t>Click icon to insert an image and click reset in Home tab to fill the image in the shape</a:t>
            </a:r>
            <a:br>
              <a:rPr lang="en-GB" dirty="0"/>
            </a:br>
            <a:r>
              <a:rPr lang="en-GB" dirty="0"/>
              <a:t>If no image is inserted, this will stay as 50% transparent white shape</a:t>
            </a:r>
          </a:p>
        </p:txBody>
      </p:sp>
      <p:sp>
        <p:nvSpPr>
          <p:cNvPr id="83" name="Text Placeholder 82">
            <a:extLst>
              <a:ext uri="{FF2B5EF4-FFF2-40B4-BE49-F238E27FC236}">
                <a16:creationId xmlns:a16="http://schemas.microsoft.com/office/drawing/2014/main" xmlns=""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dirty="0"/>
              <a:t>Subtitle goes here</a:t>
            </a:r>
          </a:p>
          <a:p>
            <a:pPr lvl="1"/>
            <a:r>
              <a:rPr lang="en-US" dirty="0"/>
              <a:t>Presenter Name</a:t>
            </a:r>
            <a:br>
              <a:rPr lang="en-US" dirty="0"/>
            </a:br>
            <a:endParaRPr lang="en-US" dirty="0"/>
          </a:p>
        </p:txBody>
      </p:sp>
      <p:grpSp>
        <p:nvGrpSpPr>
          <p:cNvPr id="68" name="Group 4">
            <a:extLst>
              <a:ext uri="{FF2B5EF4-FFF2-40B4-BE49-F238E27FC236}">
                <a16:creationId xmlns:a16="http://schemas.microsoft.com/office/drawing/2014/main" xmlns="" id="{6C40059B-2251-4DCD-A30A-7A1C06FEF47A}"/>
              </a:ext>
            </a:extLst>
          </p:cNvPr>
          <p:cNvGrpSpPr>
            <a:grpSpLocks noChangeAspect="1"/>
          </p:cNvGrpSpPr>
          <p:nvPr userDrawn="1"/>
        </p:nvGrpSpPr>
        <p:grpSpPr bwMode="auto">
          <a:xfrm>
            <a:off x="610897" y="6037433"/>
            <a:ext cx="1823628" cy="595135"/>
            <a:chOff x="45" y="934"/>
            <a:chExt cx="7633" cy="2491"/>
          </a:xfrm>
          <a:solidFill>
            <a:schemeClr val="bg1"/>
          </a:solidFill>
        </p:grpSpPr>
        <p:sp>
          <p:nvSpPr>
            <p:cNvPr id="82" name="Freeform 5">
              <a:extLst>
                <a:ext uri="{FF2B5EF4-FFF2-40B4-BE49-F238E27FC236}">
                  <a16:creationId xmlns:a16="http://schemas.microsoft.com/office/drawing/2014/main" xmlns="" id="{68E89D09-14BF-4601-B6DA-AEFC85D33482}"/>
                </a:ext>
              </a:extLst>
            </p:cNvPr>
            <p:cNvSpPr>
              <a:spLocks/>
            </p:cNvSpPr>
            <p:nvPr userDrawn="1"/>
          </p:nvSpPr>
          <p:spPr bwMode="auto">
            <a:xfrm>
              <a:off x="3015" y="1129"/>
              <a:ext cx="44" cy="2292"/>
            </a:xfrm>
            <a:custGeom>
              <a:avLst/>
              <a:gdLst>
                <a:gd name="T0" fmla="*/ 13 w 25"/>
                <a:gd name="T1" fmla="*/ 1312 h 1312"/>
                <a:gd name="T2" fmla="*/ 0 w 25"/>
                <a:gd name="T3" fmla="*/ 1300 h 1312"/>
                <a:gd name="T4" fmla="*/ 0 w 25"/>
                <a:gd name="T5" fmla="*/ 12 h 1312"/>
                <a:gd name="T6" fmla="*/ 13 w 25"/>
                <a:gd name="T7" fmla="*/ 0 h 1312"/>
                <a:gd name="T8" fmla="*/ 25 w 25"/>
                <a:gd name="T9" fmla="*/ 12 h 1312"/>
                <a:gd name="T10" fmla="*/ 25 w 25"/>
                <a:gd name="T11" fmla="*/ 1300 h 1312"/>
                <a:gd name="T12" fmla="*/ 13 w 25"/>
                <a:gd name="T13" fmla="*/ 1312 h 1312"/>
              </a:gdLst>
              <a:ahLst/>
              <a:cxnLst>
                <a:cxn ang="0">
                  <a:pos x="T0" y="T1"/>
                </a:cxn>
                <a:cxn ang="0">
                  <a:pos x="T2" y="T3"/>
                </a:cxn>
                <a:cxn ang="0">
                  <a:pos x="T4" y="T5"/>
                </a:cxn>
                <a:cxn ang="0">
                  <a:pos x="T6" y="T7"/>
                </a:cxn>
                <a:cxn ang="0">
                  <a:pos x="T8" y="T9"/>
                </a:cxn>
                <a:cxn ang="0">
                  <a:pos x="T10" y="T11"/>
                </a:cxn>
                <a:cxn ang="0">
                  <a:pos x="T12" y="T13"/>
                </a:cxn>
              </a:cxnLst>
              <a:rect l="0" t="0" r="r" b="b"/>
              <a:pathLst>
                <a:path w="25" h="1312">
                  <a:moveTo>
                    <a:pt x="13" y="1312"/>
                  </a:moveTo>
                  <a:cubicBezTo>
                    <a:pt x="6" y="1312"/>
                    <a:pt x="0" y="1307"/>
                    <a:pt x="0" y="1300"/>
                  </a:cubicBezTo>
                  <a:cubicBezTo>
                    <a:pt x="0" y="12"/>
                    <a:pt x="0" y="12"/>
                    <a:pt x="0" y="12"/>
                  </a:cubicBezTo>
                  <a:cubicBezTo>
                    <a:pt x="0" y="5"/>
                    <a:pt x="6" y="0"/>
                    <a:pt x="13" y="0"/>
                  </a:cubicBezTo>
                  <a:cubicBezTo>
                    <a:pt x="20" y="0"/>
                    <a:pt x="25" y="5"/>
                    <a:pt x="25" y="12"/>
                  </a:cubicBezTo>
                  <a:cubicBezTo>
                    <a:pt x="25" y="1300"/>
                    <a:pt x="25" y="1300"/>
                    <a:pt x="25" y="1300"/>
                  </a:cubicBezTo>
                  <a:cubicBezTo>
                    <a:pt x="25" y="1307"/>
                    <a:pt x="20" y="1312"/>
                    <a:pt x="13" y="1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
              <a:extLst>
                <a:ext uri="{FF2B5EF4-FFF2-40B4-BE49-F238E27FC236}">
                  <a16:creationId xmlns:a16="http://schemas.microsoft.com/office/drawing/2014/main" xmlns="" id="{8F963464-7B40-4B84-A827-3DE145BD376F}"/>
                </a:ext>
              </a:extLst>
            </p:cNvPr>
            <p:cNvSpPr>
              <a:spLocks noEditPoints="1"/>
            </p:cNvSpPr>
            <p:nvPr userDrawn="1"/>
          </p:nvSpPr>
          <p:spPr bwMode="auto">
            <a:xfrm>
              <a:off x="3746" y="1950"/>
              <a:ext cx="476" cy="617"/>
            </a:xfrm>
            <a:custGeom>
              <a:avLst/>
              <a:gdLst>
                <a:gd name="T0" fmla="*/ 0 w 273"/>
                <a:gd name="T1" fmla="*/ 0 h 353"/>
                <a:gd name="T2" fmla="*/ 139 w 273"/>
                <a:gd name="T3" fmla="*/ 0 h 353"/>
                <a:gd name="T4" fmla="*/ 273 w 273"/>
                <a:gd name="T5" fmla="*/ 118 h 353"/>
                <a:gd name="T6" fmla="*/ 273 w 273"/>
                <a:gd name="T7" fmla="*/ 119 h 353"/>
                <a:gd name="T8" fmla="*/ 132 w 273"/>
                <a:gd name="T9" fmla="*/ 239 h 353"/>
                <a:gd name="T10" fmla="*/ 62 w 273"/>
                <a:gd name="T11" fmla="*/ 239 h 353"/>
                <a:gd name="T12" fmla="*/ 62 w 273"/>
                <a:gd name="T13" fmla="*/ 353 h 353"/>
                <a:gd name="T14" fmla="*/ 0 w 273"/>
                <a:gd name="T15" fmla="*/ 353 h 353"/>
                <a:gd name="T16" fmla="*/ 0 w 273"/>
                <a:gd name="T17" fmla="*/ 0 h 353"/>
                <a:gd name="T18" fmla="*/ 134 w 273"/>
                <a:gd name="T19" fmla="*/ 183 h 353"/>
                <a:gd name="T20" fmla="*/ 210 w 273"/>
                <a:gd name="T21" fmla="*/ 120 h 353"/>
                <a:gd name="T22" fmla="*/ 210 w 273"/>
                <a:gd name="T23" fmla="*/ 119 h 353"/>
                <a:gd name="T24" fmla="*/ 134 w 273"/>
                <a:gd name="T25" fmla="*/ 57 h 353"/>
                <a:gd name="T26" fmla="*/ 62 w 273"/>
                <a:gd name="T27" fmla="*/ 57 h 353"/>
                <a:gd name="T28" fmla="*/ 62 w 273"/>
                <a:gd name="T29" fmla="*/ 183 h 353"/>
                <a:gd name="T30" fmla="*/ 134 w 273"/>
                <a:gd name="T31"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353">
                  <a:moveTo>
                    <a:pt x="0" y="0"/>
                  </a:moveTo>
                  <a:cubicBezTo>
                    <a:pt x="139" y="0"/>
                    <a:pt x="139" y="0"/>
                    <a:pt x="139" y="0"/>
                  </a:cubicBezTo>
                  <a:cubicBezTo>
                    <a:pt x="221" y="0"/>
                    <a:pt x="273" y="47"/>
                    <a:pt x="273" y="118"/>
                  </a:cubicBezTo>
                  <a:cubicBezTo>
                    <a:pt x="273" y="119"/>
                    <a:pt x="273" y="119"/>
                    <a:pt x="273" y="119"/>
                  </a:cubicBezTo>
                  <a:cubicBezTo>
                    <a:pt x="273" y="198"/>
                    <a:pt x="209" y="239"/>
                    <a:pt x="132" y="239"/>
                  </a:cubicBezTo>
                  <a:cubicBezTo>
                    <a:pt x="62" y="239"/>
                    <a:pt x="62" y="239"/>
                    <a:pt x="62" y="239"/>
                  </a:cubicBezTo>
                  <a:cubicBezTo>
                    <a:pt x="62" y="353"/>
                    <a:pt x="62" y="353"/>
                    <a:pt x="62" y="353"/>
                  </a:cubicBezTo>
                  <a:cubicBezTo>
                    <a:pt x="0" y="353"/>
                    <a:pt x="0" y="353"/>
                    <a:pt x="0" y="353"/>
                  </a:cubicBezTo>
                  <a:lnTo>
                    <a:pt x="0" y="0"/>
                  </a:lnTo>
                  <a:close/>
                  <a:moveTo>
                    <a:pt x="134" y="183"/>
                  </a:moveTo>
                  <a:cubicBezTo>
                    <a:pt x="180" y="183"/>
                    <a:pt x="210" y="157"/>
                    <a:pt x="210" y="120"/>
                  </a:cubicBezTo>
                  <a:cubicBezTo>
                    <a:pt x="210" y="119"/>
                    <a:pt x="210" y="119"/>
                    <a:pt x="210" y="119"/>
                  </a:cubicBezTo>
                  <a:cubicBezTo>
                    <a:pt x="210" y="78"/>
                    <a:pt x="180" y="57"/>
                    <a:pt x="134" y="57"/>
                  </a:cubicBezTo>
                  <a:cubicBezTo>
                    <a:pt x="62" y="57"/>
                    <a:pt x="62" y="57"/>
                    <a:pt x="62" y="57"/>
                  </a:cubicBezTo>
                  <a:cubicBezTo>
                    <a:pt x="62" y="183"/>
                    <a:pt x="62" y="183"/>
                    <a:pt x="62" y="183"/>
                  </a:cubicBezTo>
                  <a:lnTo>
                    <a:pt x="134"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7">
              <a:extLst>
                <a:ext uri="{FF2B5EF4-FFF2-40B4-BE49-F238E27FC236}">
                  <a16:creationId xmlns:a16="http://schemas.microsoft.com/office/drawing/2014/main" xmlns="" id="{179D8EE5-FFE5-47D8-843D-B8B3B9C038A8}"/>
                </a:ext>
              </a:extLst>
            </p:cNvPr>
            <p:cNvSpPr>
              <a:spLocks/>
            </p:cNvSpPr>
            <p:nvPr userDrawn="1"/>
          </p:nvSpPr>
          <p:spPr bwMode="auto">
            <a:xfrm>
              <a:off x="4286" y="2090"/>
              <a:ext cx="271" cy="477"/>
            </a:xfrm>
            <a:custGeom>
              <a:avLst/>
              <a:gdLst>
                <a:gd name="T0" fmla="*/ 0 w 155"/>
                <a:gd name="T1" fmla="*/ 7 h 273"/>
                <a:gd name="T2" fmla="*/ 61 w 155"/>
                <a:gd name="T3" fmla="*/ 7 h 273"/>
                <a:gd name="T4" fmla="*/ 61 w 155"/>
                <a:gd name="T5" fmla="*/ 67 h 273"/>
                <a:gd name="T6" fmla="*/ 155 w 155"/>
                <a:gd name="T7" fmla="*/ 2 h 273"/>
                <a:gd name="T8" fmla="*/ 155 w 155"/>
                <a:gd name="T9" fmla="*/ 66 h 273"/>
                <a:gd name="T10" fmla="*/ 152 w 155"/>
                <a:gd name="T11" fmla="*/ 66 h 273"/>
                <a:gd name="T12" fmla="*/ 61 w 155"/>
                <a:gd name="T13" fmla="*/ 171 h 273"/>
                <a:gd name="T14" fmla="*/ 61 w 155"/>
                <a:gd name="T15" fmla="*/ 273 h 273"/>
                <a:gd name="T16" fmla="*/ 0 w 155"/>
                <a:gd name="T17" fmla="*/ 273 h 273"/>
                <a:gd name="T18" fmla="*/ 0 w 155"/>
                <a:gd name="T1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273">
                  <a:moveTo>
                    <a:pt x="0" y="7"/>
                  </a:moveTo>
                  <a:cubicBezTo>
                    <a:pt x="61" y="7"/>
                    <a:pt x="61" y="7"/>
                    <a:pt x="61" y="7"/>
                  </a:cubicBezTo>
                  <a:cubicBezTo>
                    <a:pt x="61" y="67"/>
                    <a:pt x="61" y="67"/>
                    <a:pt x="61" y="67"/>
                  </a:cubicBezTo>
                  <a:cubicBezTo>
                    <a:pt x="78" y="27"/>
                    <a:pt x="109" y="0"/>
                    <a:pt x="155" y="2"/>
                  </a:cubicBezTo>
                  <a:cubicBezTo>
                    <a:pt x="155" y="66"/>
                    <a:pt x="155" y="66"/>
                    <a:pt x="155" y="66"/>
                  </a:cubicBezTo>
                  <a:cubicBezTo>
                    <a:pt x="152" y="66"/>
                    <a:pt x="152" y="66"/>
                    <a:pt x="152" y="66"/>
                  </a:cubicBezTo>
                  <a:cubicBezTo>
                    <a:pt x="98" y="66"/>
                    <a:pt x="61" y="101"/>
                    <a:pt x="61" y="171"/>
                  </a:cubicBezTo>
                  <a:cubicBezTo>
                    <a:pt x="61" y="273"/>
                    <a:pt x="61" y="273"/>
                    <a:pt x="61" y="273"/>
                  </a:cubicBezTo>
                  <a:cubicBezTo>
                    <a:pt x="0" y="273"/>
                    <a:pt x="0" y="273"/>
                    <a:pt x="0" y="273"/>
                  </a:cubicBez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8">
              <a:extLst>
                <a:ext uri="{FF2B5EF4-FFF2-40B4-BE49-F238E27FC236}">
                  <a16:creationId xmlns:a16="http://schemas.microsoft.com/office/drawing/2014/main" xmlns="" id="{A4399C4C-59AD-4731-9BDA-6E56B565D7F9}"/>
                </a:ext>
              </a:extLst>
            </p:cNvPr>
            <p:cNvSpPr>
              <a:spLocks noEditPoints="1"/>
            </p:cNvSpPr>
            <p:nvPr userDrawn="1"/>
          </p:nvSpPr>
          <p:spPr bwMode="auto">
            <a:xfrm>
              <a:off x="4576" y="2092"/>
              <a:ext cx="448" cy="485"/>
            </a:xfrm>
            <a:custGeom>
              <a:avLst/>
              <a:gdLst>
                <a:gd name="T0" fmla="*/ 0 w 257"/>
                <a:gd name="T1" fmla="*/ 140 h 278"/>
                <a:gd name="T2" fmla="*/ 0 w 257"/>
                <a:gd name="T3" fmla="*/ 139 h 278"/>
                <a:gd name="T4" fmla="*/ 130 w 257"/>
                <a:gd name="T5" fmla="*/ 0 h 278"/>
                <a:gd name="T6" fmla="*/ 257 w 257"/>
                <a:gd name="T7" fmla="*/ 143 h 278"/>
                <a:gd name="T8" fmla="*/ 256 w 257"/>
                <a:gd name="T9" fmla="*/ 160 h 278"/>
                <a:gd name="T10" fmla="*/ 61 w 257"/>
                <a:gd name="T11" fmla="*/ 160 h 278"/>
                <a:gd name="T12" fmla="*/ 137 w 257"/>
                <a:gd name="T13" fmla="*/ 228 h 278"/>
                <a:gd name="T14" fmla="*/ 209 w 257"/>
                <a:gd name="T15" fmla="*/ 196 h 278"/>
                <a:gd name="T16" fmla="*/ 245 w 257"/>
                <a:gd name="T17" fmla="*/ 228 h 278"/>
                <a:gd name="T18" fmla="*/ 136 w 257"/>
                <a:gd name="T19" fmla="*/ 278 h 278"/>
                <a:gd name="T20" fmla="*/ 0 w 257"/>
                <a:gd name="T21" fmla="*/ 140 h 278"/>
                <a:gd name="T22" fmla="*/ 197 w 257"/>
                <a:gd name="T23" fmla="*/ 120 h 278"/>
                <a:gd name="T24" fmla="*/ 129 w 257"/>
                <a:gd name="T25" fmla="*/ 50 h 278"/>
                <a:gd name="T26" fmla="*/ 60 w 257"/>
                <a:gd name="T27" fmla="*/ 120 h 278"/>
                <a:gd name="T28" fmla="*/ 197 w 257"/>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 h="278">
                  <a:moveTo>
                    <a:pt x="0" y="140"/>
                  </a:moveTo>
                  <a:cubicBezTo>
                    <a:pt x="0" y="139"/>
                    <a:pt x="0" y="139"/>
                    <a:pt x="0" y="139"/>
                  </a:cubicBezTo>
                  <a:cubicBezTo>
                    <a:pt x="0" y="63"/>
                    <a:pt x="54" y="0"/>
                    <a:pt x="130" y="0"/>
                  </a:cubicBezTo>
                  <a:cubicBezTo>
                    <a:pt x="214" y="0"/>
                    <a:pt x="257" y="67"/>
                    <a:pt x="257" y="143"/>
                  </a:cubicBezTo>
                  <a:cubicBezTo>
                    <a:pt x="257" y="149"/>
                    <a:pt x="257" y="154"/>
                    <a:pt x="256" y="160"/>
                  </a:cubicBezTo>
                  <a:cubicBezTo>
                    <a:pt x="61" y="160"/>
                    <a:pt x="61" y="160"/>
                    <a:pt x="61" y="160"/>
                  </a:cubicBezTo>
                  <a:cubicBezTo>
                    <a:pt x="67" y="204"/>
                    <a:pt x="98" y="228"/>
                    <a:pt x="137" y="228"/>
                  </a:cubicBezTo>
                  <a:cubicBezTo>
                    <a:pt x="167" y="228"/>
                    <a:pt x="188" y="217"/>
                    <a:pt x="209" y="196"/>
                  </a:cubicBezTo>
                  <a:cubicBezTo>
                    <a:pt x="245" y="228"/>
                    <a:pt x="245" y="228"/>
                    <a:pt x="245" y="228"/>
                  </a:cubicBezTo>
                  <a:cubicBezTo>
                    <a:pt x="220" y="258"/>
                    <a:pt x="185" y="278"/>
                    <a:pt x="136" y="278"/>
                  </a:cubicBezTo>
                  <a:cubicBezTo>
                    <a:pt x="59" y="278"/>
                    <a:pt x="0" y="222"/>
                    <a:pt x="0" y="140"/>
                  </a:cubicBezTo>
                  <a:close/>
                  <a:moveTo>
                    <a:pt x="197" y="120"/>
                  </a:moveTo>
                  <a:cubicBezTo>
                    <a:pt x="193" y="81"/>
                    <a:pt x="170" y="50"/>
                    <a:pt x="129" y="50"/>
                  </a:cubicBezTo>
                  <a:cubicBezTo>
                    <a:pt x="92" y="50"/>
                    <a:pt x="66" y="79"/>
                    <a:pt x="60" y="120"/>
                  </a:cubicBezTo>
                  <a:lnTo>
                    <a:pt x="197"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9">
              <a:extLst>
                <a:ext uri="{FF2B5EF4-FFF2-40B4-BE49-F238E27FC236}">
                  <a16:creationId xmlns:a16="http://schemas.microsoft.com/office/drawing/2014/main" xmlns="" id="{BB43B967-9383-45C8-98D6-2D0C1708BAFD}"/>
                </a:ext>
              </a:extLst>
            </p:cNvPr>
            <p:cNvSpPr>
              <a:spLocks/>
            </p:cNvSpPr>
            <p:nvPr userDrawn="1"/>
          </p:nvSpPr>
          <p:spPr bwMode="auto">
            <a:xfrm>
              <a:off x="5099" y="2092"/>
              <a:ext cx="705" cy="475"/>
            </a:xfrm>
            <a:custGeom>
              <a:avLst/>
              <a:gdLst>
                <a:gd name="T0" fmla="*/ 0 w 404"/>
                <a:gd name="T1" fmla="*/ 6 h 272"/>
                <a:gd name="T2" fmla="*/ 61 w 404"/>
                <a:gd name="T3" fmla="*/ 6 h 272"/>
                <a:gd name="T4" fmla="*/ 61 w 404"/>
                <a:gd name="T5" fmla="*/ 46 h 272"/>
                <a:gd name="T6" fmla="*/ 142 w 404"/>
                <a:gd name="T7" fmla="*/ 0 h 272"/>
                <a:gd name="T8" fmla="*/ 222 w 404"/>
                <a:gd name="T9" fmla="*/ 47 h 272"/>
                <a:gd name="T10" fmla="*/ 311 w 404"/>
                <a:gd name="T11" fmla="*/ 0 h 272"/>
                <a:gd name="T12" fmla="*/ 404 w 404"/>
                <a:gd name="T13" fmla="*/ 102 h 272"/>
                <a:gd name="T14" fmla="*/ 404 w 404"/>
                <a:gd name="T15" fmla="*/ 272 h 272"/>
                <a:gd name="T16" fmla="*/ 343 w 404"/>
                <a:gd name="T17" fmla="*/ 272 h 272"/>
                <a:gd name="T18" fmla="*/ 343 w 404"/>
                <a:gd name="T19" fmla="*/ 121 h 272"/>
                <a:gd name="T20" fmla="*/ 290 w 404"/>
                <a:gd name="T21" fmla="*/ 56 h 272"/>
                <a:gd name="T22" fmla="*/ 233 w 404"/>
                <a:gd name="T23" fmla="*/ 122 h 272"/>
                <a:gd name="T24" fmla="*/ 233 w 404"/>
                <a:gd name="T25" fmla="*/ 272 h 272"/>
                <a:gd name="T26" fmla="*/ 172 w 404"/>
                <a:gd name="T27" fmla="*/ 272 h 272"/>
                <a:gd name="T28" fmla="*/ 172 w 404"/>
                <a:gd name="T29" fmla="*/ 120 h 272"/>
                <a:gd name="T30" fmla="*/ 118 w 404"/>
                <a:gd name="T31" fmla="*/ 56 h 272"/>
                <a:gd name="T32" fmla="*/ 61 w 404"/>
                <a:gd name="T33" fmla="*/ 122 h 272"/>
                <a:gd name="T34" fmla="*/ 61 w 404"/>
                <a:gd name="T35" fmla="*/ 272 h 272"/>
                <a:gd name="T36" fmla="*/ 0 w 404"/>
                <a:gd name="T37" fmla="*/ 272 h 272"/>
                <a:gd name="T38" fmla="*/ 0 w 404"/>
                <a:gd name="T39" fmla="*/ 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272">
                  <a:moveTo>
                    <a:pt x="0" y="6"/>
                  </a:moveTo>
                  <a:cubicBezTo>
                    <a:pt x="61" y="6"/>
                    <a:pt x="61" y="6"/>
                    <a:pt x="61" y="6"/>
                  </a:cubicBezTo>
                  <a:cubicBezTo>
                    <a:pt x="61" y="46"/>
                    <a:pt x="61" y="46"/>
                    <a:pt x="61" y="46"/>
                  </a:cubicBezTo>
                  <a:cubicBezTo>
                    <a:pt x="78" y="22"/>
                    <a:pt x="101" y="0"/>
                    <a:pt x="142" y="0"/>
                  </a:cubicBezTo>
                  <a:cubicBezTo>
                    <a:pt x="180" y="0"/>
                    <a:pt x="207" y="19"/>
                    <a:pt x="222" y="47"/>
                  </a:cubicBezTo>
                  <a:cubicBezTo>
                    <a:pt x="243" y="19"/>
                    <a:pt x="271" y="0"/>
                    <a:pt x="311" y="0"/>
                  </a:cubicBezTo>
                  <a:cubicBezTo>
                    <a:pt x="369" y="0"/>
                    <a:pt x="404" y="37"/>
                    <a:pt x="404" y="102"/>
                  </a:cubicBezTo>
                  <a:cubicBezTo>
                    <a:pt x="404" y="272"/>
                    <a:pt x="404" y="272"/>
                    <a:pt x="404" y="272"/>
                  </a:cubicBezTo>
                  <a:cubicBezTo>
                    <a:pt x="343" y="272"/>
                    <a:pt x="343" y="272"/>
                    <a:pt x="343" y="272"/>
                  </a:cubicBezTo>
                  <a:cubicBezTo>
                    <a:pt x="343" y="121"/>
                    <a:pt x="343" y="121"/>
                    <a:pt x="343" y="121"/>
                  </a:cubicBezTo>
                  <a:cubicBezTo>
                    <a:pt x="343" y="78"/>
                    <a:pt x="324" y="56"/>
                    <a:pt x="290" y="56"/>
                  </a:cubicBezTo>
                  <a:cubicBezTo>
                    <a:pt x="256" y="56"/>
                    <a:pt x="233" y="79"/>
                    <a:pt x="233" y="122"/>
                  </a:cubicBezTo>
                  <a:cubicBezTo>
                    <a:pt x="233" y="272"/>
                    <a:pt x="233" y="272"/>
                    <a:pt x="233" y="272"/>
                  </a:cubicBezTo>
                  <a:cubicBezTo>
                    <a:pt x="172" y="272"/>
                    <a:pt x="172" y="272"/>
                    <a:pt x="172" y="272"/>
                  </a:cubicBezTo>
                  <a:cubicBezTo>
                    <a:pt x="172" y="120"/>
                    <a:pt x="172" y="120"/>
                    <a:pt x="172" y="120"/>
                  </a:cubicBezTo>
                  <a:cubicBezTo>
                    <a:pt x="172" y="79"/>
                    <a:pt x="152" y="56"/>
                    <a:pt x="118" y="56"/>
                  </a:cubicBezTo>
                  <a:cubicBezTo>
                    <a:pt x="84" y="56"/>
                    <a:pt x="61" y="81"/>
                    <a:pt x="61" y="122"/>
                  </a:cubicBezTo>
                  <a:cubicBezTo>
                    <a:pt x="61" y="272"/>
                    <a:pt x="61" y="272"/>
                    <a:pt x="61" y="272"/>
                  </a:cubicBezTo>
                  <a:cubicBezTo>
                    <a:pt x="0" y="272"/>
                    <a:pt x="0" y="272"/>
                    <a:pt x="0" y="27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0">
              <a:extLst>
                <a:ext uri="{FF2B5EF4-FFF2-40B4-BE49-F238E27FC236}">
                  <a16:creationId xmlns:a16="http://schemas.microsoft.com/office/drawing/2014/main" xmlns="" id="{395C85D8-AC32-429A-AB50-BB9FBEB12A59}"/>
                </a:ext>
              </a:extLst>
            </p:cNvPr>
            <p:cNvSpPr>
              <a:spLocks noEditPoints="1"/>
            </p:cNvSpPr>
            <p:nvPr userDrawn="1"/>
          </p:nvSpPr>
          <p:spPr bwMode="auto">
            <a:xfrm>
              <a:off x="5903" y="1929"/>
              <a:ext cx="113" cy="638"/>
            </a:xfrm>
            <a:custGeom>
              <a:avLst/>
              <a:gdLst>
                <a:gd name="T0" fmla="*/ 0 w 113"/>
                <a:gd name="T1" fmla="*/ 0 h 638"/>
                <a:gd name="T2" fmla="*/ 113 w 113"/>
                <a:gd name="T3" fmla="*/ 0 h 638"/>
                <a:gd name="T4" fmla="*/ 113 w 113"/>
                <a:gd name="T5" fmla="*/ 102 h 638"/>
                <a:gd name="T6" fmla="*/ 0 w 113"/>
                <a:gd name="T7" fmla="*/ 102 h 638"/>
                <a:gd name="T8" fmla="*/ 0 w 113"/>
                <a:gd name="T9" fmla="*/ 0 h 638"/>
                <a:gd name="T10" fmla="*/ 3 w 113"/>
                <a:gd name="T11" fmla="*/ 173 h 638"/>
                <a:gd name="T12" fmla="*/ 110 w 113"/>
                <a:gd name="T13" fmla="*/ 173 h 638"/>
                <a:gd name="T14" fmla="*/ 110 w 113"/>
                <a:gd name="T15" fmla="*/ 638 h 638"/>
                <a:gd name="T16" fmla="*/ 3 w 113"/>
                <a:gd name="T17" fmla="*/ 638 h 638"/>
                <a:gd name="T18" fmla="*/ 3 w 113"/>
                <a:gd name="T19" fmla="*/ 17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638">
                  <a:moveTo>
                    <a:pt x="0" y="0"/>
                  </a:moveTo>
                  <a:lnTo>
                    <a:pt x="113" y="0"/>
                  </a:lnTo>
                  <a:lnTo>
                    <a:pt x="113" y="102"/>
                  </a:lnTo>
                  <a:lnTo>
                    <a:pt x="0" y="102"/>
                  </a:lnTo>
                  <a:lnTo>
                    <a:pt x="0" y="0"/>
                  </a:lnTo>
                  <a:close/>
                  <a:moveTo>
                    <a:pt x="3" y="173"/>
                  </a:moveTo>
                  <a:lnTo>
                    <a:pt x="110" y="173"/>
                  </a:lnTo>
                  <a:lnTo>
                    <a:pt x="110" y="638"/>
                  </a:lnTo>
                  <a:lnTo>
                    <a:pt x="3" y="638"/>
                  </a:lnTo>
                  <a:lnTo>
                    <a:pt x="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1">
              <a:extLst>
                <a:ext uri="{FF2B5EF4-FFF2-40B4-BE49-F238E27FC236}">
                  <a16:creationId xmlns:a16="http://schemas.microsoft.com/office/drawing/2014/main" xmlns="" id="{6B88E10B-135C-4B48-B5B0-DE52F33C7B26}"/>
                </a:ext>
              </a:extLst>
            </p:cNvPr>
            <p:cNvSpPr>
              <a:spLocks noEditPoints="1"/>
            </p:cNvSpPr>
            <p:nvPr userDrawn="1"/>
          </p:nvSpPr>
          <p:spPr bwMode="auto">
            <a:xfrm>
              <a:off x="6093" y="2092"/>
              <a:ext cx="450" cy="485"/>
            </a:xfrm>
            <a:custGeom>
              <a:avLst/>
              <a:gdLst>
                <a:gd name="T0" fmla="*/ 0 w 258"/>
                <a:gd name="T1" fmla="*/ 140 h 278"/>
                <a:gd name="T2" fmla="*/ 0 w 258"/>
                <a:gd name="T3" fmla="*/ 139 h 278"/>
                <a:gd name="T4" fmla="*/ 130 w 258"/>
                <a:gd name="T5" fmla="*/ 0 h 278"/>
                <a:gd name="T6" fmla="*/ 258 w 258"/>
                <a:gd name="T7" fmla="*/ 143 h 278"/>
                <a:gd name="T8" fmla="*/ 257 w 258"/>
                <a:gd name="T9" fmla="*/ 160 h 278"/>
                <a:gd name="T10" fmla="*/ 61 w 258"/>
                <a:gd name="T11" fmla="*/ 160 h 278"/>
                <a:gd name="T12" fmla="*/ 138 w 258"/>
                <a:gd name="T13" fmla="*/ 228 h 278"/>
                <a:gd name="T14" fmla="*/ 210 w 258"/>
                <a:gd name="T15" fmla="*/ 196 h 278"/>
                <a:gd name="T16" fmla="*/ 246 w 258"/>
                <a:gd name="T17" fmla="*/ 228 h 278"/>
                <a:gd name="T18" fmla="*/ 137 w 258"/>
                <a:gd name="T19" fmla="*/ 278 h 278"/>
                <a:gd name="T20" fmla="*/ 0 w 258"/>
                <a:gd name="T21" fmla="*/ 140 h 278"/>
                <a:gd name="T22" fmla="*/ 197 w 258"/>
                <a:gd name="T23" fmla="*/ 120 h 278"/>
                <a:gd name="T24" fmla="*/ 130 w 258"/>
                <a:gd name="T25" fmla="*/ 50 h 278"/>
                <a:gd name="T26" fmla="*/ 61 w 258"/>
                <a:gd name="T27" fmla="*/ 120 h 278"/>
                <a:gd name="T28" fmla="*/ 197 w 258"/>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278">
                  <a:moveTo>
                    <a:pt x="0" y="140"/>
                  </a:moveTo>
                  <a:cubicBezTo>
                    <a:pt x="0" y="139"/>
                    <a:pt x="0" y="139"/>
                    <a:pt x="0" y="139"/>
                  </a:cubicBezTo>
                  <a:cubicBezTo>
                    <a:pt x="0" y="63"/>
                    <a:pt x="54" y="0"/>
                    <a:pt x="130" y="0"/>
                  </a:cubicBezTo>
                  <a:cubicBezTo>
                    <a:pt x="215" y="0"/>
                    <a:pt x="258" y="67"/>
                    <a:pt x="258" y="143"/>
                  </a:cubicBezTo>
                  <a:cubicBezTo>
                    <a:pt x="258" y="149"/>
                    <a:pt x="257" y="154"/>
                    <a:pt x="257" y="160"/>
                  </a:cubicBezTo>
                  <a:cubicBezTo>
                    <a:pt x="61" y="160"/>
                    <a:pt x="61" y="160"/>
                    <a:pt x="61" y="160"/>
                  </a:cubicBezTo>
                  <a:cubicBezTo>
                    <a:pt x="68" y="204"/>
                    <a:pt x="99" y="228"/>
                    <a:pt x="138" y="228"/>
                  </a:cubicBezTo>
                  <a:cubicBezTo>
                    <a:pt x="168" y="228"/>
                    <a:pt x="189" y="217"/>
                    <a:pt x="210" y="196"/>
                  </a:cubicBezTo>
                  <a:cubicBezTo>
                    <a:pt x="246" y="228"/>
                    <a:pt x="246" y="228"/>
                    <a:pt x="246" y="228"/>
                  </a:cubicBezTo>
                  <a:cubicBezTo>
                    <a:pt x="221" y="258"/>
                    <a:pt x="186" y="278"/>
                    <a:pt x="137" y="278"/>
                  </a:cubicBezTo>
                  <a:cubicBezTo>
                    <a:pt x="60" y="278"/>
                    <a:pt x="0" y="222"/>
                    <a:pt x="0" y="140"/>
                  </a:cubicBezTo>
                  <a:close/>
                  <a:moveTo>
                    <a:pt x="197" y="120"/>
                  </a:moveTo>
                  <a:cubicBezTo>
                    <a:pt x="193" y="81"/>
                    <a:pt x="170" y="50"/>
                    <a:pt x="130" y="50"/>
                  </a:cubicBezTo>
                  <a:cubicBezTo>
                    <a:pt x="93" y="50"/>
                    <a:pt x="66" y="79"/>
                    <a:pt x="61" y="120"/>
                  </a:cubicBezTo>
                  <a:lnTo>
                    <a:pt x="197"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2">
              <a:extLst>
                <a:ext uri="{FF2B5EF4-FFF2-40B4-BE49-F238E27FC236}">
                  <a16:creationId xmlns:a16="http://schemas.microsoft.com/office/drawing/2014/main" xmlns="" id="{9BB8B89B-0C41-4945-B5BD-CD0D7BDFEF10}"/>
                </a:ext>
              </a:extLst>
            </p:cNvPr>
            <p:cNvSpPr>
              <a:spLocks/>
            </p:cNvSpPr>
            <p:nvPr userDrawn="1"/>
          </p:nvSpPr>
          <p:spPr bwMode="auto">
            <a:xfrm>
              <a:off x="6618" y="2090"/>
              <a:ext cx="270" cy="477"/>
            </a:xfrm>
            <a:custGeom>
              <a:avLst/>
              <a:gdLst>
                <a:gd name="T0" fmla="*/ 0 w 155"/>
                <a:gd name="T1" fmla="*/ 7 h 273"/>
                <a:gd name="T2" fmla="*/ 60 w 155"/>
                <a:gd name="T3" fmla="*/ 7 h 273"/>
                <a:gd name="T4" fmla="*/ 60 w 155"/>
                <a:gd name="T5" fmla="*/ 67 h 273"/>
                <a:gd name="T6" fmla="*/ 155 w 155"/>
                <a:gd name="T7" fmla="*/ 2 h 273"/>
                <a:gd name="T8" fmla="*/ 155 w 155"/>
                <a:gd name="T9" fmla="*/ 66 h 273"/>
                <a:gd name="T10" fmla="*/ 151 w 155"/>
                <a:gd name="T11" fmla="*/ 66 h 273"/>
                <a:gd name="T12" fmla="*/ 60 w 155"/>
                <a:gd name="T13" fmla="*/ 171 h 273"/>
                <a:gd name="T14" fmla="*/ 60 w 155"/>
                <a:gd name="T15" fmla="*/ 273 h 273"/>
                <a:gd name="T16" fmla="*/ 0 w 155"/>
                <a:gd name="T17" fmla="*/ 273 h 273"/>
                <a:gd name="T18" fmla="*/ 0 w 155"/>
                <a:gd name="T1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273">
                  <a:moveTo>
                    <a:pt x="0" y="7"/>
                  </a:moveTo>
                  <a:cubicBezTo>
                    <a:pt x="60" y="7"/>
                    <a:pt x="60" y="7"/>
                    <a:pt x="60" y="7"/>
                  </a:cubicBezTo>
                  <a:cubicBezTo>
                    <a:pt x="60" y="67"/>
                    <a:pt x="60" y="67"/>
                    <a:pt x="60" y="67"/>
                  </a:cubicBezTo>
                  <a:cubicBezTo>
                    <a:pt x="77" y="27"/>
                    <a:pt x="108" y="0"/>
                    <a:pt x="155" y="2"/>
                  </a:cubicBezTo>
                  <a:cubicBezTo>
                    <a:pt x="155" y="66"/>
                    <a:pt x="155" y="66"/>
                    <a:pt x="155" y="66"/>
                  </a:cubicBezTo>
                  <a:cubicBezTo>
                    <a:pt x="151" y="66"/>
                    <a:pt x="151" y="66"/>
                    <a:pt x="151" y="66"/>
                  </a:cubicBezTo>
                  <a:cubicBezTo>
                    <a:pt x="98" y="66"/>
                    <a:pt x="60" y="101"/>
                    <a:pt x="60" y="171"/>
                  </a:cubicBezTo>
                  <a:cubicBezTo>
                    <a:pt x="60" y="273"/>
                    <a:pt x="60" y="273"/>
                    <a:pt x="60" y="273"/>
                  </a:cubicBezTo>
                  <a:cubicBezTo>
                    <a:pt x="0" y="273"/>
                    <a:pt x="0" y="273"/>
                    <a:pt x="0" y="273"/>
                  </a:cubicBez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3">
              <a:extLst>
                <a:ext uri="{FF2B5EF4-FFF2-40B4-BE49-F238E27FC236}">
                  <a16:creationId xmlns:a16="http://schemas.microsoft.com/office/drawing/2014/main" xmlns="" id="{819714A0-C8B7-47E2-95A8-5B36F71D10A0}"/>
                </a:ext>
              </a:extLst>
            </p:cNvPr>
            <p:cNvSpPr>
              <a:spLocks noEditPoints="1"/>
            </p:cNvSpPr>
            <p:nvPr userDrawn="1"/>
          </p:nvSpPr>
          <p:spPr bwMode="auto">
            <a:xfrm>
              <a:off x="3709" y="2785"/>
              <a:ext cx="539" cy="640"/>
            </a:xfrm>
            <a:custGeom>
              <a:avLst/>
              <a:gdLst>
                <a:gd name="T0" fmla="*/ 228 w 309"/>
                <a:gd name="T1" fmla="*/ 303 h 366"/>
                <a:gd name="T2" fmla="*/ 108 w 309"/>
                <a:gd name="T3" fmla="*/ 364 h 366"/>
                <a:gd name="T4" fmla="*/ 0 w 309"/>
                <a:gd name="T5" fmla="*/ 266 h 366"/>
                <a:gd name="T6" fmla="*/ 0 w 309"/>
                <a:gd name="T7" fmla="*/ 265 h 366"/>
                <a:gd name="T8" fmla="*/ 91 w 309"/>
                <a:gd name="T9" fmla="*/ 162 h 366"/>
                <a:gd name="T10" fmla="*/ 52 w 309"/>
                <a:gd name="T11" fmla="*/ 81 h 366"/>
                <a:gd name="T12" fmla="*/ 52 w 309"/>
                <a:gd name="T13" fmla="*/ 80 h 366"/>
                <a:gd name="T14" fmla="*/ 140 w 309"/>
                <a:gd name="T15" fmla="*/ 0 h 366"/>
                <a:gd name="T16" fmla="*/ 221 w 309"/>
                <a:gd name="T17" fmla="*/ 77 h 366"/>
                <a:gd name="T18" fmla="*/ 221 w 309"/>
                <a:gd name="T19" fmla="*/ 78 h 366"/>
                <a:gd name="T20" fmla="*/ 134 w 309"/>
                <a:gd name="T21" fmla="*/ 169 h 366"/>
                <a:gd name="T22" fmla="*/ 227 w 309"/>
                <a:gd name="T23" fmla="*/ 264 h 366"/>
                <a:gd name="T24" fmla="*/ 273 w 309"/>
                <a:gd name="T25" fmla="*/ 178 h 366"/>
                <a:gd name="T26" fmla="*/ 297 w 309"/>
                <a:gd name="T27" fmla="*/ 188 h 366"/>
                <a:gd name="T28" fmla="*/ 244 w 309"/>
                <a:gd name="T29" fmla="*/ 282 h 366"/>
                <a:gd name="T30" fmla="*/ 309 w 309"/>
                <a:gd name="T31" fmla="*/ 349 h 366"/>
                <a:gd name="T32" fmla="*/ 289 w 309"/>
                <a:gd name="T33" fmla="*/ 366 h 366"/>
                <a:gd name="T34" fmla="*/ 228 w 309"/>
                <a:gd name="T35" fmla="*/ 303 h 366"/>
                <a:gd name="T36" fmla="*/ 211 w 309"/>
                <a:gd name="T37" fmla="*/ 286 h 366"/>
                <a:gd name="T38" fmla="*/ 107 w 309"/>
                <a:gd name="T39" fmla="*/ 178 h 366"/>
                <a:gd name="T40" fmla="*/ 26 w 309"/>
                <a:gd name="T41" fmla="*/ 264 h 366"/>
                <a:gd name="T42" fmla="*/ 26 w 309"/>
                <a:gd name="T43" fmla="*/ 265 h 366"/>
                <a:gd name="T44" fmla="*/ 109 w 309"/>
                <a:gd name="T45" fmla="*/ 341 h 366"/>
                <a:gd name="T46" fmla="*/ 211 w 309"/>
                <a:gd name="T47" fmla="*/ 286 h 366"/>
                <a:gd name="T48" fmla="*/ 195 w 309"/>
                <a:gd name="T49" fmla="*/ 79 h 366"/>
                <a:gd name="T50" fmla="*/ 195 w 309"/>
                <a:gd name="T51" fmla="*/ 78 h 366"/>
                <a:gd name="T52" fmla="*/ 139 w 309"/>
                <a:gd name="T53" fmla="*/ 22 h 366"/>
                <a:gd name="T54" fmla="*/ 78 w 309"/>
                <a:gd name="T55" fmla="*/ 79 h 366"/>
                <a:gd name="T56" fmla="*/ 78 w 309"/>
                <a:gd name="T57" fmla="*/ 80 h 366"/>
                <a:gd name="T58" fmla="*/ 119 w 309"/>
                <a:gd name="T59" fmla="*/ 153 h 366"/>
                <a:gd name="T60" fmla="*/ 195 w 309"/>
                <a:gd name="T61" fmla="*/ 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9" h="366">
                  <a:moveTo>
                    <a:pt x="228" y="303"/>
                  </a:moveTo>
                  <a:cubicBezTo>
                    <a:pt x="194" y="342"/>
                    <a:pt x="156" y="364"/>
                    <a:pt x="108" y="364"/>
                  </a:cubicBezTo>
                  <a:cubicBezTo>
                    <a:pt x="46" y="364"/>
                    <a:pt x="0" y="323"/>
                    <a:pt x="0" y="266"/>
                  </a:cubicBezTo>
                  <a:cubicBezTo>
                    <a:pt x="0" y="265"/>
                    <a:pt x="0" y="265"/>
                    <a:pt x="0" y="265"/>
                  </a:cubicBezTo>
                  <a:cubicBezTo>
                    <a:pt x="0" y="218"/>
                    <a:pt x="34" y="183"/>
                    <a:pt x="91" y="162"/>
                  </a:cubicBezTo>
                  <a:cubicBezTo>
                    <a:pt x="64" y="132"/>
                    <a:pt x="52" y="110"/>
                    <a:pt x="52" y="81"/>
                  </a:cubicBezTo>
                  <a:cubicBezTo>
                    <a:pt x="52" y="80"/>
                    <a:pt x="52" y="80"/>
                    <a:pt x="52" y="80"/>
                  </a:cubicBezTo>
                  <a:cubicBezTo>
                    <a:pt x="52" y="35"/>
                    <a:pt x="89" y="0"/>
                    <a:pt x="140" y="0"/>
                  </a:cubicBezTo>
                  <a:cubicBezTo>
                    <a:pt x="186" y="0"/>
                    <a:pt x="221" y="34"/>
                    <a:pt x="221" y="77"/>
                  </a:cubicBezTo>
                  <a:cubicBezTo>
                    <a:pt x="221" y="78"/>
                    <a:pt x="221" y="78"/>
                    <a:pt x="221" y="78"/>
                  </a:cubicBezTo>
                  <a:cubicBezTo>
                    <a:pt x="221" y="122"/>
                    <a:pt x="188" y="150"/>
                    <a:pt x="134" y="169"/>
                  </a:cubicBezTo>
                  <a:cubicBezTo>
                    <a:pt x="227" y="264"/>
                    <a:pt x="227" y="264"/>
                    <a:pt x="227" y="264"/>
                  </a:cubicBezTo>
                  <a:cubicBezTo>
                    <a:pt x="244" y="240"/>
                    <a:pt x="259" y="211"/>
                    <a:pt x="273" y="178"/>
                  </a:cubicBezTo>
                  <a:cubicBezTo>
                    <a:pt x="297" y="188"/>
                    <a:pt x="297" y="188"/>
                    <a:pt x="297" y="188"/>
                  </a:cubicBezTo>
                  <a:cubicBezTo>
                    <a:pt x="280" y="224"/>
                    <a:pt x="263" y="256"/>
                    <a:pt x="244" y="282"/>
                  </a:cubicBezTo>
                  <a:cubicBezTo>
                    <a:pt x="309" y="349"/>
                    <a:pt x="309" y="349"/>
                    <a:pt x="309" y="349"/>
                  </a:cubicBezTo>
                  <a:cubicBezTo>
                    <a:pt x="289" y="366"/>
                    <a:pt x="289" y="366"/>
                    <a:pt x="289" y="366"/>
                  </a:cubicBezTo>
                  <a:lnTo>
                    <a:pt x="228" y="303"/>
                  </a:lnTo>
                  <a:close/>
                  <a:moveTo>
                    <a:pt x="211" y="286"/>
                  </a:moveTo>
                  <a:cubicBezTo>
                    <a:pt x="107" y="178"/>
                    <a:pt x="107" y="178"/>
                    <a:pt x="107" y="178"/>
                  </a:cubicBezTo>
                  <a:cubicBezTo>
                    <a:pt x="51" y="197"/>
                    <a:pt x="26" y="230"/>
                    <a:pt x="26" y="264"/>
                  </a:cubicBezTo>
                  <a:cubicBezTo>
                    <a:pt x="26" y="265"/>
                    <a:pt x="26" y="265"/>
                    <a:pt x="26" y="265"/>
                  </a:cubicBezTo>
                  <a:cubicBezTo>
                    <a:pt x="26" y="308"/>
                    <a:pt x="60" y="341"/>
                    <a:pt x="109" y="341"/>
                  </a:cubicBezTo>
                  <a:cubicBezTo>
                    <a:pt x="148" y="341"/>
                    <a:pt x="182" y="320"/>
                    <a:pt x="211" y="286"/>
                  </a:cubicBezTo>
                  <a:close/>
                  <a:moveTo>
                    <a:pt x="195" y="79"/>
                  </a:moveTo>
                  <a:cubicBezTo>
                    <a:pt x="195" y="78"/>
                    <a:pt x="195" y="78"/>
                    <a:pt x="195" y="78"/>
                  </a:cubicBezTo>
                  <a:cubicBezTo>
                    <a:pt x="195" y="47"/>
                    <a:pt x="171" y="22"/>
                    <a:pt x="139" y="22"/>
                  </a:cubicBezTo>
                  <a:cubicBezTo>
                    <a:pt x="103" y="22"/>
                    <a:pt x="78" y="48"/>
                    <a:pt x="78" y="79"/>
                  </a:cubicBezTo>
                  <a:cubicBezTo>
                    <a:pt x="78" y="80"/>
                    <a:pt x="78" y="80"/>
                    <a:pt x="78" y="80"/>
                  </a:cubicBezTo>
                  <a:cubicBezTo>
                    <a:pt x="78" y="102"/>
                    <a:pt x="88" y="120"/>
                    <a:pt x="119" y="153"/>
                  </a:cubicBezTo>
                  <a:cubicBezTo>
                    <a:pt x="169" y="137"/>
                    <a:pt x="195" y="112"/>
                    <a:pt x="19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4">
              <a:extLst>
                <a:ext uri="{FF2B5EF4-FFF2-40B4-BE49-F238E27FC236}">
                  <a16:creationId xmlns:a16="http://schemas.microsoft.com/office/drawing/2014/main" xmlns="" id="{FAB5BA8C-E1AA-4577-9767-6E849F55E3B7}"/>
                </a:ext>
              </a:extLst>
            </p:cNvPr>
            <p:cNvSpPr>
              <a:spLocks/>
            </p:cNvSpPr>
            <p:nvPr userDrawn="1"/>
          </p:nvSpPr>
          <p:spPr bwMode="auto">
            <a:xfrm>
              <a:off x="4527" y="2785"/>
              <a:ext cx="562" cy="638"/>
            </a:xfrm>
            <a:custGeom>
              <a:avLst/>
              <a:gdLst>
                <a:gd name="T0" fmla="*/ 0 w 322"/>
                <a:gd name="T1" fmla="*/ 183 h 365"/>
                <a:gd name="T2" fmla="*/ 0 w 322"/>
                <a:gd name="T3" fmla="*/ 182 h 365"/>
                <a:gd name="T4" fmla="*/ 182 w 322"/>
                <a:gd name="T5" fmla="*/ 0 h 365"/>
                <a:gd name="T6" fmla="*/ 320 w 322"/>
                <a:gd name="T7" fmla="*/ 55 h 365"/>
                <a:gd name="T8" fmla="*/ 280 w 322"/>
                <a:gd name="T9" fmla="*/ 101 h 365"/>
                <a:gd name="T10" fmla="*/ 182 w 322"/>
                <a:gd name="T11" fmla="*/ 57 h 365"/>
                <a:gd name="T12" fmla="*/ 65 w 322"/>
                <a:gd name="T13" fmla="*/ 181 h 365"/>
                <a:gd name="T14" fmla="*/ 65 w 322"/>
                <a:gd name="T15" fmla="*/ 182 h 365"/>
                <a:gd name="T16" fmla="*/ 182 w 322"/>
                <a:gd name="T17" fmla="*/ 307 h 365"/>
                <a:gd name="T18" fmla="*/ 283 w 322"/>
                <a:gd name="T19" fmla="*/ 262 h 365"/>
                <a:gd name="T20" fmla="*/ 322 w 322"/>
                <a:gd name="T21" fmla="*/ 302 h 365"/>
                <a:gd name="T22" fmla="*/ 179 w 322"/>
                <a:gd name="T23" fmla="*/ 365 h 365"/>
                <a:gd name="T24" fmla="*/ 0 w 322"/>
                <a:gd name="T25" fmla="*/ 18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365">
                  <a:moveTo>
                    <a:pt x="0" y="183"/>
                  </a:moveTo>
                  <a:cubicBezTo>
                    <a:pt x="0" y="182"/>
                    <a:pt x="0" y="182"/>
                    <a:pt x="0" y="182"/>
                  </a:cubicBezTo>
                  <a:cubicBezTo>
                    <a:pt x="0" y="82"/>
                    <a:pt x="75" y="0"/>
                    <a:pt x="182" y="0"/>
                  </a:cubicBezTo>
                  <a:cubicBezTo>
                    <a:pt x="247" y="0"/>
                    <a:pt x="286" y="23"/>
                    <a:pt x="320" y="55"/>
                  </a:cubicBezTo>
                  <a:cubicBezTo>
                    <a:pt x="280" y="101"/>
                    <a:pt x="280" y="101"/>
                    <a:pt x="280" y="101"/>
                  </a:cubicBezTo>
                  <a:cubicBezTo>
                    <a:pt x="252" y="75"/>
                    <a:pt x="222" y="57"/>
                    <a:pt x="182" y="57"/>
                  </a:cubicBezTo>
                  <a:cubicBezTo>
                    <a:pt x="115" y="57"/>
                    <a:pt x="65" y="112"/>
                    <a:pt x="65" y="181"/>
                  </a:cubicBezTo>
                  <a:cubicBezTo>
                    <a:pt x="65" y="182"/>
                    <a:pt x="65" y="182"/>
                    <a:pt x="65" y="182"/>
                  </a:cubicBezTo>
                  <a:cubicBezTo>
                    <a:pt x="65" y="251"/>
                    <a:pt x="114" y="307"/>
                    <a:pt x="182" y="307"/>
                  </a:cubicBezTo>
                  <a:cubicBezTo>
                    <a:pt x="225" y="307"/>
                    <a:pt x="253" y="290"/>
                    <a:pt x="283" y="262"/>
                  </a:cubicBezTo>
                  <a:cubicBezTo>
                    <a:pt x="322" y="302"/>
                    <a:pt x="322" y="302"/>
                    <a:pt x="322" y="302"/>
                  </a:cubicBezTo>
                  <a:cubicBezTo>
                    <a:pt x="286" y="341"/>
                    <a:pt x="245" y="365"/>
                    <a:pt x="179" y="365"/>
                  </a:cubicBezTo>
                  <a:cubicBezTo>
                    <a:pt x="77" y="365"/>
                    <a:pt x="0" y="285"/>
                    <a:pt x="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5">
              <a:extLst>
                <a:ext uri="{FF2B5EF4-FFF2-40B4-BE49-F238E27FC236}">
                  <a16:creationId xmlns:a16="http://schemas.microsoft.com/office/drawing/2014/main" xmlns="" id="{E88B676F-3C1F-4773-9C6C-A49E1CFC377C}"/>
                </a:ext>
              </a:extLst>
            </p:cNvPr>
            <p:cNvSpPr>
              <a:spLocks noEditPoints="1"/>
            </p:cNvSpPr>
            <p:nvPr userDrawn="1"/>
          </p:nvSpPr>
          <p:spPr bwMode="auto">
            <a:xfrm>
              <a:off x="5127" y="2941"/>
              <a:ext cx="418" cy="480"/>
            </a:xfrm>
            <a:custGeom>
              <a:avLst/>
              <a:gdLst>
                <a:gd name="T0" fmla="*/ 0 w 240"/>
                <a:gd name="T1" fmla="*/ 193 h 275"/>
                <a:gd name="T2" fmla="*/ 0 w 240"/>
                <a:gd name="T3" fmla="*/ 192 h 275"/>
                <a:gd name="T4" fmla="*/ 110 w 240"/>
                <a:gd name="T5" fmla="*/ 107 h 275"/>
                <a:gd name="T6" fmla="*/ 181 w 240"/>
                <a:gd name="T7" fmla="*/ 118 h 275"/>
                <a:gd name="T8" fmla="*/ 181 w 240"/>
                <a:gd name="T9" fmla="*/ 111 h 275"/>
                <a:gd name="T10" fmla="*/ 115 w 240"/>
                <a:gd name="T11" fmla="*/ 53 h 275"/>
                <a:gd name="T12" fmla="*/ 39 w 240"/>
                <a:gd name="T13" fmla="*/ 70 h 275"/>
                <a:gd name="T14" fmla="*/ 23 w 240"/>
                <a:gd name="T15" fmla="*/ 22 h 275"/>
                <a:gd name="T16" fmla="*/ 123 w 240"/>
                <a:gd name="T17" fmla="*/ 0 h 275"/>
                <a:gd name="T18" fmla="*/ 212 w 240"/>
                <a:gd name="T19" fmla="*/ 30 h 275"/>
                <a:gd name="T20" fmla="*/ 240 w 240"/>
                <a:gd name="T21" fmla="*/ 112 h 275"/>
                <a:gd name="T22" fmla="*/ 240 w 240"/>
                <a:gd name="T23" fmla="*/ 270 h 275"/>
                <a:gd name="T24" fmla="*/ 181 w 240"/>
                <a:gd name="T25" fmla="*/ 270 h 275"/>
                <a:gd name="T26" fmla="*/ 181 w 240"/>
                <a:gd name="T27" fmla="*/ 236 h 275"/>
                <a:gd name="T28" fmla="*/ 94 w 240"/>
                <a:gd name="T29" fmla="*/ 275 h 275"/>
                <a:gd name="T30" fmla="*/ 0 w 240"/>
                <a:gd name="T31" fmla="*/ 193 h 275"/>
                <a:gd name="T32" fmla="*/ 182 w 240"/>
                <a:gd name="T33" fmla="*/ 174 h 275"/>
                <a:gd name="T34" fmla="*/ 182 w 240"/>
                <a:gd name="T35" fmla="*/ 156 h 275"/>
                <a:gd name="T36" fmla="*/ 122 w 240"/>
                <a:gd name="T37" fmla="*/ 145 h 275"/>
                <a:gd name="T38" fmla="*/ 60 w 240"/>
                <a:gd name="T39" fmla="*/ 190 h 275"/>
                <a:gd name="T40" fmla="*/ 60 w 240"/>
                <a:gd name="T41" fmla="*/ 191 h 275"/>
                <a:gd name="T42" fmla="*/ 111 w 240"/>
                <a:gd name="T43" fmla="*/ 231 h 275"/>
                <a:gd name="T44" fmla="*/ 182 w 240"/>
                <a:gd name="T45" fmla="*/ 17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275">
                  <a:moveTo>
                    <a:pt x="0" y="193"/>
                  </a:moveTo>
                  <a:cubicBezTo>
                    <a:pt x="0" y="192"/>
                    <a:pt x="0" y="192"/>
                    <a:pt x="0" y="192"/>
                  </a:cubicBezTo>
                  <a:cubicBezTo>
                    <a:pt x="0" y="135"/>
                    <a:pt x="45" y="107"/>
                    <a:pt x="110" y="107"/>
                  </a:cubicBezTo>
                  <a:cubicBezTo>
                    <a:pt x="140" y="107"/>
                    <a:pt x="161" y="111"/>
                    <a:pt x="181" y="118"/>
                  </a:cubicBezTo>
                  <a:cubicBezTo>
                    <a:pt x="181" y="111"/>
                    <a:pt x="181" y="111"/>
                    <a:pt x="181" y="111"/>
                  </a:cubicBezTo>
                  <a:cubicBezTo>
                    <a:pt x="181" y="73"/>
                    <a:pt x="158" y="53"/>
                    <a:pt x="115" y="53"/>
                  </a:cubicBezTo>
                  <a:cubicBezTo>
                    <a:pt x="86" y="53"/>
                    <a:pt x="64" y="60"/>
                    <a:pt x="39" y="70"/>
                  </a:cubicBezTo>
                  <a:cubicBezTo>
                    <a:pt x="23" y="22"/>
                    <a:pt x="23" y="22"/>
                    <a:pt x="23" y="22"/>
                  </a:cubicBezTo>
                  <a:cubicBezTo>
                    <a:pt x="52" y="9"/>
                    <a:pt x="81" y="0"/>
                    <a:pt x="123" y="0"/>
                  </a:cubicBezTo>
                  <a:cubicBezTo>
                    <a:pt x="163" y="0"/>
                    <a:pt x="193" y="11"/>
                    <a:pt x="212" y="30"/>
                  </a:cubicBezTo>
                  <a:cubicBezTo>
                    <a:pt x="231" y="49"/>
                    <a:pt x="240" y="77"/>
                    <a:pt x="240" y="112"/>
                  </a:cubicBezTo>
                  <a:cubicBezTo>
                    <a:pt x="240" y="270"/>
                    <a:pt x="240" y="270"/>
                    <a:pt x="240" y="270"/>
                  </a:cubicBezTo>
                  <a:cubicBezTo>
                    <a:pt x="181" y="270"/>
                    <a:pt x="181" y="270"/>
                    <a:pt x="181" y="270"/>
                  </a:cubicBezTo>
                  <a:cubicBezTo>
                    <a:pt x="181" y="236"/>
                    <a:pt x="181" y="236"/>
                    <a:pt x="181" y="236"/>
                  </a:cubicBezTo>
                  <a:cubicBezTo>
                    <a:pt x="163" y="258"/>
                    <a:pt x="135" y="275"/>
                    <a:pt x="94" y="275"/>
                  </a:cubicBezTo>
                  <a:cubicBezTo>
                    <a:pt x="44" y="275"/>
                    <a:pt x="0" y="247"/>
                    <a:pt x="0" y="193"/>
                  </a:cubicBezTo>
                  <a:close/>
                  <a:moveTo>
                    <a:pt x="182" y="174"/>
                  </a:moveTo>
                  <a:cubicBezTo>
                    <a:pt x="182" y="156"/>
                    <a:pt x="182" y="156"/>
                    <a:pt x="182" y="156"/>
                  </a:cubicBezTo>
                  <a:cubicBezTo>
                    <a:pt x="167" y="150"/>
                    <a:pt x="146" y="145"/>
                    <a:pt x="122" y="145"/>
                  </a:cubicBezTo>
                  <a:cubicBezTo>
                    <a:pt x="83" y="145"/>
                    <a:pt x="60" y="162"/>
                    <a:pt x="60" y="190"/>
                  </a:cubicBezTo>
                  <a:cubicBezTo>
                    <a:pt x="60" y="191"/>
                    <a:pt x="60" y="191"/>
                    <a:pt x="60" y="191"/>
                  </a:cubicBezTo>
                  <a:cubicBezTo>
                    <a:pt x="60" y="216"/>
                    <a:pt x="82" y="231"/>
                    <a:pt x="111" y="231"/>
                  </a:cubicBezTo>
                  <a:cubicBezTo>
                    <a:pt x="152" y="231"/>
                    <a:pt x="182" y="208"/>
                    <a:pt x="182"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6">
              <a:extLst>
                <a:ext uri="{FF2B5EF4-FFF2-40B4-BE49-F238E27FC236}">
                  <a16:creationId xmlns:a16="http://schemas.microsoft.com/office/drawing/2014/main" xmlns="" id="{A072E669-5D0A-49DC-9B24-9F2BD85DBE36}"/>
                </a:ext>
              </a:extLst>
            </p:cNvPr>
            <p:cNvSpPr>
              <a:spLocks noEditPoints="1"/>
            </p:cNvSpPr>
            <p:nvPr userDrawn="1"/>
          </p:nvSpPr>
          <p:spPr bwMode="auto">
            <a:xfrm>
              <a:off x="5641" y="2770"/>
              <a:ext cx="480" cy="651"/>
            </a:xfrm>
            <a:custGeom>
              <a:avLst/>
              <a:gdLst>
                <a:gd name="T0" fmla="*/ 61 w 275"/>
                <a:gd name="T1" fmla="*/ 326 h 373"/>
                <a:gd name="T2" fmla="*/ 61 w 275"/>
                <a:gd name="T3" fmla="*/ 368 h 373"/>
                <a:gd name="T4" fmla="*/ 0 w 275"/>
                <a:gd name="T5" fmla="*/ 368 h 373"/>
                <a:gd name="T6" fmla="*/ 0 w 275"/>
                <a:gd name="T7" fmla="*/ 0 h 373"/>
                <a:gd name="T8" fmla="*/ 61 w 275"/>
                <a:gd name="T9" fmla="*/ 0 h 373"/>
                <a:gd name="T10" fmla="*/ 61 w 275"/>
                <a:gd name="T11" fmla="*/ 146 h 373"/>
                <a:gd name="T12" fmla="*/ 151 w 275"/>
                <a:gd name="T13" fmla="*/ 96 h 373"/>
                <a:gd name="T14" fmla="*/ 275 w 275"/>
                <a:gd name="T15" fmla="*/ 234 h 373"/>
                <a:gd name="T16" fmla="*/ 275 w 275"/>
                <a:gd name="T17" fmla="*/ 235 h 373"/>
                <a:gd name="T18" fmla="*/ 151 w 275"/>
                <a:gd name="T19" fmla="*/ 373 h 373"/>
                <a:gd name="T20" fmla="*/ 61 w 275"/>
                <a:gd name="T21" fmla="*/ 326 h 373"/>
                <a:gd name="T22" fmla="*/ 213 w 275"/>
                <a:gd name="T23" fmla="*/ 235 h 373"/>
                <a:gd name="T24" fmla="*/ 213 w 275"/>
                <a:gd name="T25" fmla="*/ 234 h 373"/>
                <a:gd name="T26" fmla="*/ 137 w 275"/>
                <a:gd name="T27" fmla="*/ 149 h 373"/>
                <a:gd name="T28" fmla="*/ 59 w 275"/>
                <a:gd name="T29" fmla="*/ 234 h 373"/>
                <a:gd name="T30" fmla="*/ 59 w 275"/>
                <a:gd name="T31" fmla="*/ 235 h 373"/>
                <a:gd name="T32" fmla="*/ 137 w 275"/>
                <a:gd name="T33" fmla="*/ 320 h 373"/>
                <a:gd name="T34" fmla="*/ 213 w 275"/>
                <a:gd name="T35" fmla="*/ 23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373">
                  <a:moveTo>
                    <a:pt x="61" y="326"/>
                  </a:moveTo>
                  <a:cubicBezTo>
                    <a:pt x="61" y="368"/>
                    <a:pt x="61" y="368"/>
                    <a:pt x="61" y="368"/>
                  </a:cubicBezTo>
                  <a:cubicBezTo>
                    <a:pt x="0" y="368"/>
                    <a:pt x="0" y="368"/>
                    <a:pt x="0" y="368"/>
                  </a:cubicBezTo>
                  <a:cubicBezTo>
                    <a:pt x="0" y="0"/>
                    <a:pt x="0" y="0"/>
                    <a:pt x="0" y="0"/>
                  </a:cubicBezTo>
                  <a:cubicBezTo>
                    <a:pt x="61" y="0"/>
                    <a:pt x="61" y="0"/>
                    <a:pt x="61" y="0"/>
                  </a:cubicBezTo>
                  <a:cubicBezTo>
                    <a:pt x="61" y="146"/>
                    <a:pt x="61" y="146"/>
                    <a:pt x="61" y="146"/>
                  </a:cubicBezTo>
                  <a:cubicBezTo>
                    <a:pt x="80" y="118"/>
                    <a:pt x="108" y="96"/>
                    <a:pt x="151" y="96"/>
                  </a:cubicBezTo>
                  <a:cubicBezTo>
                    <a:pt x="214" y="96"/>
                    <a:pt x="275" y="146"/>
                    <a:pt x="275" y="234"/>
                  </a:cubicBezTo>
                  <a:cubicBezTo>
                    <a:pt x="275" y="235"/>
                    <a:pt x="275" y="235"/>
                    <a:pt x="275" y="235"/>
                  </a:cubicBezTo>
                  <a:cubicBezTo>
                    <a:pt x="275" y="323"/>
                    <a:pt x="214" y="373"/>
                    <a:pt x="151" y="373"/>
                  </a:cubicBezTo>
                  <a:cubicBezTo>
                    <a:pt x="107" y="373"/>
                    <a:pt x="79" y="351"/>
                    <a:pt x="61" y="326"/>
                  </a:cubicBezTo>
                  <a:close/>
                  <a:moveTo>
                    <a:pt x="213" y="235"/>
                  </a:moveTo>
                  <a:cubicBezTo>
                    <a:pt x="213" y="234"/>
                    <a:pt x="213" y="234"/>
                    <a:pt x="213" y="234"/>
                  </a:cubicBezTo>
                  <a:cubicBezTo>
                    <a:pt x="213" y="183"/>
                    <a:pt x="178" y="149"/>
                    <a:pt x="137" y="149"/>
                  </a:cubicBezTo>
                  <a:cubicBezTo>
                    <a:pt x="95" y="149"/>
                    <a:pt x="59" y="183"/>
                    <a:pt x="59" y="234"/>
                  </a:cubicBezTo>
                  <a:cubicBezTo>
                    <a:pt x="59" y="235"/>
                    <a:pt x="59" y="235"/>
                    <a:pt x="59" y="235"/>
                  </a:cubicBezTo>
                  <a:cubicBezTo>
                    <a:pt x="59" y="286"/>
                    <a:pt x="95" y="320"/>
                    <a:pt x="137" y="320"/>
                  </a:cubicBezTo>
                  <a:cubicBezTo>
                    <a:pt x="178" y="320"/>
                    <a:pt x="213" y="288"/>
                    <a:pt x="213"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7">
              <a:extLst>
                <a:ext uri="{FF2B5EF4-FFF2-40B4-BE49-F238E27FC236}">
                  <a16:creationId xmlns:a16="http://schemas.microsoft.com/office/drawing/2014/main" xmlns="" id="{FE2669A1-9C60-461B-BC7D-91EEE4C1F8E5}"/>
                </a:ext>
              </a:extLst>
            </p:cNvPr>
            <p:cNvSpPr>
              <a:spLocks noEditPoints="1"/>
            </p:cNvSpPr>
            <p:nvPr userDrawn="1"/>
          </p:nvSpPr>
          <p:spPr bwMode="auto">
            <a:xfrm>
              <a:off x="6199" y="2775"/>
              <a:ext cx="114" cy="637"/>
            </a:xfrm>
            <a:custGeom>
              <a:avLst/>
              <a:gdLst>
                <a:gd name="T0" fmla="*/ 0 w 114"/>
                <a:gd name="T1" fmla="*/ 0 h 637"/>
                <a:gd name="T2" fmla="*/ 114 w 114"/>
                <a:gd name="T3" fmla="*/ 0 h 637"/>
                <a:gd name="T4" fmla="*/ 114 w 114"/>
                <a:gd name="T5" fmla="*/ 101 h 637"/>
                <a:gd name="T6" fmla="*/ 0 w 114"/>
                <a:gd name="T7" fmla="*/ 101 h 637"/>
                <a:gd name="T8" fmla="*/ 0 w 114"/>
                <a:gd name="T9" fmla="*/ 0 h 637"/>
                <a:gd name="T10" fmla="*/ 4 w 114"/>
                <a:gd name="T11" fmla="*/ 173 h 637"/>
                <a:gd name="T12" fmla="*/ 110 w 114"/>
                <a:gd name="T13" fmla="*/ 173 h 637"/>
                <a:gd name="T14" fmla="*/ 110 w 114"/>
                <a:gd name="T15" fmla="*/ 637 h 637"/>
                <a:gd name="T16" fmla="*/ 4 w 114"/>
                <a:gd name="T17" fmla="*/ 637 h 637"/>
                <a:gd name="T18" fmla="*/ 4 w 114"/>
                <a:gd name="T19" fmla="*/ 17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637">
                  <a:moveTo>
                    <a:pt x="0" y="0"/>
                  </a:moveTo>
                  <a:lnTo>
                    <a:pt x="114" y="0"/>
                  </a:lnTo>
                  <a:lnTo>
                    <a:pt x="114" y="101"/>
                  </a:lnTo>
                  <a:lnTo>
                    <a:pt x="0" y="101"/>
                  </a:lnTo>
                  <a:lnTo>
                    <a:pt x="0" y="0"/>
                  </a:lnTo>
                  <a:close/>
                  <a:moveTo>
                    <a:pt x="4" y="173"/>
                  </a:moveTo>
                  <a:lnTo>
                    <a:pt x="110" y="173"/>
                  </a:lnTo>
                  <a:lnTo>
                    <a:pt x="110" y="637"/>
                  </a:lnTo>
                  <a:lnTo>
                    <a:pt x="4" y="637"/>
                  </a:lnTo>
                  <a:lnTo>
                    <a:pt x="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8">
              <a:extLst>
                <a:ext uri="{FF2B5EF4-FFF2-40B4-BE49-F238E27FC236}">
                  <a16:creationId xmlns:a16="http://schemas.microsoft.com/office/drawing/2014/main" xmlns="" id="{0C8FBFDE-73FB-42DA-AAB8-49B3F7EE8FCF}"/>
                </a:ext>
              </a:extLst>
            </p:cNvPr>
            <p:cNvSpPr>
              <a:spLocks/>
            </p:cNvSpPr>
            <p:nvPr userDrawn="1"/>
          </p:nvSpPr>
          <p:spPr bwMode="auto">
            <a:xfrm>
              <a:off x="6416" y="2937"/>
              <a:ext cx="416" cy="475"/>
            </a:xfrm>
            <a:custGeom>
              <a:avLst/>
              <a:gdLst>
                <a:gd name="T0" fmla="*/ 0 w 239"/>
                <a:gd name="T1" fmla="*/ 6 h 272"/>
                <a:gd name="T2" fmla="*/ 61 w 239"/>
                <a:gd name="T3" fmla="*/ 6 h 272"/>
                <a:gd name="T4" fmla="*/ 61 w 239"/>
                <a:gd name="T5" fmla="*/ 47 h 272"/>
                <a:gd name="T6" fmla="*/ 144 w 239"/>
                <a:gd name="T7" fmla="*/ 0 h 272"/>
                <a:gd name="T8" fmla="*/ 239 w 239"/>
                <a:gd name="T9" fmla="*/ 102 h 272"/>
                <a:gd name="T10" fmla="*/ 239 w 239"/>
                <a:gd name="T11" fmla="*/ 272 h 272"/>
                <a:gd name="T12" fmla="*/ 178 w 239"/>
                <a:gd name="T13" fmla="*/ 272 h 272"/>
                <a:gd name="T14" fmla="*/ 178 w 239"/>
                <a:gd name="T15" fmla="*/ 121 h 272"/>
                <a:gd name="T16" fmla="*/ 121 w 239"/>
                <a:gd name="T17" fmla="*/ 56 h 272"/>
                <a:gd name="T18" fmla="*/ 61 w 239"/>
                <a:gd name="T19" fmla="*/ 122 h 272"/>
                <a:gd name="T20" fmla="*/ 61 w 239"/>
                <a:gd name="T21" fmla="*/ 272 h 272"/>
                <a:gd name="T22" fmla="*/ 0 w 239"/>
                <a:gd name="T23" fmla="*/ 272 h 272"/>
                <a:gd name="T24" fmla="*/ 0 w 239"/>
                <a:gd name="T25" fmla="*/ 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72">
                  <a:moveTo>
                    <a:pt x="0" y="6"/>
                  </a:moveTo>
                  <a:cubicBezTo>
                    <a:pt x="61" y="6"/>
                    <a:pt x="61" y="6"/>
                    <a:pt x="61" y="6"/>
                  </a:cubicBezTo>
                  <a:cubicBezTo>
                    <a:pt x="61" y="47"/>
                    <a:pt x="61" y="47"/>
                    <a:pt x="61" y="47"/>
                  </a:cubicBezTo>
                  <a:cubicBezTo>
                    <a:pt x="78" y="22"/>
                    <a:pt x="103" y="0"/>
                    <a:pt x="144" y="0"/>
                  </a:cubicBezTo>
                  <a:cubicBezTo>
                    <a:pt x="204" y="0"/>
                    <a:pt x="239" y="41"/>
                    <a:pt x="239" y="102"/>
                  </a:cubicBezTo>
                  <a:cubicBezTo>
                    <a:pt x="239" y="272"/>
                    <a:pt x="239" y="272"/>
                    <a:pt x="239" y="272"/>
                  </a:cubicBezTo>
                  <a:cubicBezTo>
                    <a:pt x="178" y="272"/>
                    <a:pt x="178" y="272"/>
                    <a:pt x="178" y="272"/>
                  </a:cubicBezTo>
                  <a:cubicBezTo>
                    <a:pt x="178" y="121"/>
                    <a:pt x="178" y="121"/>
                    <a:pt x="178" y="121"/>
                  </a:cubicBezTo>
                  <a:cubicBezTo>
                    <a:pt x="178" y="79"/>
                    <a:pt x="157" y="56"/>
                    <a:pt x="121" y="56"/>
                  </a:cubicBezTo>
                  <a:cubicBezTo>
                    <a:pt x="86" y="56"/>
                    <a:pt x="61" y="80"/>
                    <a:pt x="61" y="122"/>
                  </a:cubicBezTo>
                  <a:cubicBezTo>
                    <a:pt x="61" y="272"/>
                    <a:pt x="61" y="272"/>
                    <a:pt x="61" y="272"/>
                  </a:cubicBezTo>
                  <a:cubicBezTo>
                    <a:pt x="0" y="272"/>
                    <a:pt x="0" y="272"/>
                    <a:pt x="0" y="27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9">
              <a:extLst>
                <a:ext uri="{FF2B5EF4-FFF2-40B4-BE49-F238E27FC236}">
                  <a16:creationId xmlns:a16="http://schemas.microsoft.com/office/drawing/2014/main" xmlns="" id="{77128D8D-9080-484A-8DD8-6EC446BF9DD0}"/>
                </a:ext>
              </a:extLst>
            </p:cNvPr>
            <p:cNvSpPr>
              <a:spLocks noEditPoints="1"/>
            </p:cNvSpPr>
            <p:nvPr userDrawn="1"/>
          </p:nvSpPr>
          <p:spPr bwMode="auto">
            <a:xfrm>
              <a:off x="6902" y="2937"/>
              <a:ext cx="448" cy="486"/>
            </a:xfrm>
            <a:custGeom>
              <a:avLst/>
              <a:gdLst>
                <a:gd name="T0" fmla="*/ 0 w 257"/>
                <a:gd name="T1" fmla="*/ 140 h 278"/>
                <a:gd name="T2" fmla="*/ 0 w 257"/>
                <a:gd name="T3" fmla="*/ 139 h 278"/>
                <a:gd name="T4" fmla="*/ 130 w 257"/>
                <a:gd name="T5" fmla="*/ 0 h 278"/>
                <a:gd name="T6" fmla="*/ 257 w 257"/>
                <a:gd name="T7" fmla="*/ 143 h 278"/>
                <a:gd name="T8" fmla="*/ 256 w 257"/>
                <a:gd name="T9" fmla="*/ 160 h 278"/>
                <a:gd name="T10" fmla="*/ 61 w 257"/>
                <a:gd name="T11" fmla="*/ 160 h 278"/>
                <a:gd name="T12" fmla="*/ 138 w 257"/>
                <a:gd name="T13" fmla="*/ 228 h 278"/>
                <a:gd name="T14" fmla="*/ 210 w 257"/>
                <a:gd name="T15" fmla="*/ 196 h 278"/>
                <a:gd name="T16" fmla="*/ 245 w 257"/>
                <a:gd name="T17" fmla="*/ 228 h 278"/>
                <a:gd name="T18" fmla="*/ 137 w 257"/>
                <a:gd name="T19" fmla="*/ 278 h 278"/>
                <a:gd name="T20" fmla="*/ 0 w 257"/>
                <a:gd name="T21" fmla="*/ 140 h 278"/>
                <a:gd name="T22" fmla="*/ 197 w 257"/>
                <a:gd name="T23" fmla="*/ 120 h 278"/>
                <a:gd name="T24" fmla="*/ 130 w 257"/>
                <a:gd name="T25" fmla="*/ 50 h 278"/>
                <a:gd name="T26" fmla="*/ 61 w 257"/>
                <a:gd name="T27" fmla="*/ 120 h 278"/>
                <a:gd name="T28" fmla="*/ 197 w 257"/>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 h="278">
                  <a:moveTo>
                    <a:pt x="0" y="140"/>
                  </a:moveTo>
                  <a:cubicBezTo>
                    <a:pt x="0" y="139"/>
                    <a:pt x="0" y="139"/>
                    <a:pt x="0" y="139"/>
                  </a:cubicBezTo>
                  <a:cubicBezTo>
                    <a:pt x="0" y="63"/>
                    <a:pt x="54" y="0"/>
                    <a:pt x="130" y="0"/>
                  </a:cubicBezTo>
                  <a:cubicBezTo>
                    <a:pt x="215" y="0"/>
                    <a:pt x="257" y="67"/>
                    <a:pt x="257" y="143"/>
                  </a:cubicBezTo>
                  <a:cubicBezTo>
                    <a:pt x="257" y="149"/>
                    <a:pt x="257" y="154"/>
                    <a:pt x="256" y="160"/>
                  </a:cubicBezTo>
                  <a:cubicBezTo>
                    <a:pt x="61" y="160"/>
                    <a:pt x="61" y="160"/>
                    <a:pt x="61" y="160"/>
                  </a:cubicBezTo>
                  <a:cubicBezTo>
                    <a:pt x="68" y="204"/>
                    <a:pt x="98" y="228"/>
                    <a:pt x="138" y="228"/>
                  </a:cubicBezTo>
                  <a:cubicBezTo>
                    <a:pt x="167" y="228"/>
                    <a:pt x="188" y="217"/>
                    <a:pt x="210" y="196"/>
                  </a:cubicBezTo>
                  <a:cubicBezTo>
                    <a:pt x="245" y="228"/>
                    <a:pt x="245" y="228"/>
                    <a:pt x="245" y="228"/>
                  </a:cubicBezTo>
                  <a:cubicBezTo>
                    <a:pt x="220" y="258"/>
                    <a:pt x="185" y="278"/>
                    <a:pt x="137" y="278"/>
                  </a:cubicBezTo>
                  <a:cubicBezTo>
                    <a:pt x="60" y="278"/>
                    <a:pt x="0" y="222"/>
                    <a:pt x="0" y="140"/>
                  </a:cubicBezTo>
                  <a:close/>
                  <a:moveTo>
                    <a:pt x="197" y="120"/>
                  </a:moveTo>
                  <a:cubicBezTo>
                    <a:pt x="193" y="81"/>
                    <a:pt x="170" y="50"/>
                    <a:pt x="130" y="50"/>
                  </a:cubicBezTo>
                  <a:cubicBezTo>
                    <a:pt x="92" y="50"/>
                    <a:pt x="66" y="79"/>
                    <a:pt x="61" y="120"/>
                  </a:cubicBezTo>
                  <a:lnTo>
                    <a:pt x="197"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0">
              <a:extLst>
                <a:ext uri="{FF2B5EF4-FFF2-40B4-BE49-F238E27FC236}">
                  <a16:creationId xmlns:a16="http://schemas.microsoft.com/office/drawing/2014/main" xmlns="" id="{097011D1-3AB7-4C73-80AA-3A89DCB1D17B}"/>
                </a:ext>
              </a:extLst>
            </p:cNvPr>
            <p:cNvSpPr>
              <a:spLocks/>
            </p:cNvSpPr>
            <p:nvPr userDrawn="1"/>
          </p:nvSpPr>
          <p:spPr bwMode="auto">
            <a:xfrm>
              <a:off x="7389" y="2820"/>
              <a:ext cx="289" cy="599"/>
            </a:xfrm>
            <a:custGeom>
              <a:avLst/>
              <a:gdLst>
                <a:gd name="T0" fmla="*/ 34 w 166"/>
                <a:gd name="T1" fmla="*/ 265 h 343"/>
                <a:gd name="T2" fmla="*/ 34 w 166"/>
                <a:gd name="T3" fmla="*/ 125 h 343"/>
                <a:gd name="T4" fmla="*/ 0 w 166"/>
                <a:gd name="T5" fmla="*/ 125 h 343"/>
                <a:gd name="T6" fmla="*/ 0 w 166"/>
                <a:gd name="T7" fmla="*/ 73 h 343"/>
                <a:gd name="T8" fmla="*/ 34 w 166"/>
                <a:gd name="T9" fmla="*/ 73 h 343"/>
                <a:gd name="T10" fmla="*/ 34 w 166"/>
                <a:gd name="T11" fmla="*/ 0 h 343"/>
                <a:gd name="T12" fmla="*/ 95 w 166"/>
                <a:gd name="T13" fmla="*/ 0 h 343"/>
                <a:gd name="T14" fmla="*/ 95 w 166"/>
                <a:gd name="T15" fmla="*/ 73 h 343"/>
                <a:gd name="T16" fmla="*/ 166 w 166"/>
                <a:gd name="T17" fmla="*/ 73 h 343"/>
                <a:gd name="T18" fmla="*/ 166 w 166"/>
                <a:gd name="T19" fmla="*/ 125 h 343"/>
                <a:gd name="T20" fmla="*/ 95 w 166"/>
                <a:gd name="T21" fmla="*/ 125 h 343"/>
                <a:gd name="T22" fmla="*/ 95 w 166"/>
                <a:gd name="T23" fmla="*/ 256 h 343"/>
                <a:gd name="T24" fmla="*/ 127 w 166"/>
                <a:gd name="T25" fmla="*/ 289 h 343"/>
                <a:gd name="T26" fmla="*/ 165 w 166"/>
                <a:gd name="T27" fmla="*/ 280 h 343"/>
                <a:gd name="T28" fmla="*/ 165 w 166"/>
                <a:gd name="T29" fmla="*/ 330 h 343"/>
                <a:gd name="T30" fmla="*/ 110 w 166"/>
                <a:gd name="T31" fmla="*/ 343 h 343"/>
                <a:gd name="T32" fmla="*/ 34 w 166"/>
                <a:gd name="T33" fmla="*/ 26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343">
                  <a:moveTo>
                    <a:pt x="34" y="265"/>
                  </a:moveTo>
                  <a:cubicBezTo>
                    <a:pt x="34" y="125"/>
                    <a:pt x="34" y="125"/>
                    <a:pt x="34" y="125"/>
                  </a:cubicBezTo>
                  <a:cubicBezTo>
                    <a:pt x="0" y="125"/>
                    <a:pt x="0" y="125"/>
                    <a:pt x="0" y="125"/>
                  </a:cubicBezTo>
                  <a:cubicBezTo>
                    <a:pt x="0" y="73"/>
                    <a:pt x="0" y="73"/>
                    <a:pt x="0" y="73"/>
                  </a:cubicBezTo>
                  <a:cubicBezTo>
                    <a:pt x="34" y="73"/>
                    <a:pt x="34" y="73"/>
                    <a:pt x="34" y="73"/>
                  </a:cubicBezTo>
                  <a:cubicBezTo>
                    <a:pt x="34" y="0"/>
                    <a:pt x="34" y="0"/>
                    <a:pt x="34" y="0"/>
                  </a:cubicBezTo>
                  <a:cubicBezTo>
                    <a:pt x="95" y="0"/>
                    <a:pt x="95" y="0"/>
                    <a:pt x="95" y="0"/>
                  </a:cubicBezTo>
                  <a:cubicBezTo>
                    <a:pt x="95" y="73"/>
                    <a:pt x="95" y="73"/>
                    <a:pt x="95" y="73"/>
                  </a:cubicBezTo>
                  <a:cubicBezTo>
                    <a:pt x="166" y="73"/>
                    <a:pt x="166" y="73"/>
                    <a:pt x="166" y="73"/>
                  </a:cubicBezTo>
                  <a:cubicBezTo>
                    <a:pt x="166" y="125"/>
                    <a:pt x="166" y="125"/>
                    <a:pt x="166" y="125"/>
                  </a:cubicBezTo>
                  <a:cubicBezTo>
                    <a:pt x="95" y="125"/>
                    <a:pt x="95" y="125"/>
                    <a:pt x="95" y="125"/>
                  </a:cubicBezTo>
                  <a:cubicBezTo>
                    <a:pt x="95" y="256"/>
                    <a:pt x="95" y="256"/>
                    <a:pt x="95" y="256"/>
                  </a:cubicBezTo>
                  <a:cubicBezTo>
                    <a:pt x="95" y="279"/>
                    <a:pt x="107" y="289"/>
                    <a:pt x="127" y="289"/>
                  </a:cubicBezTo>
                  <a:cubicBezTo>
                    <a:pt x="141" y="289"/>
                    <a:pt x="153" y="286"/>
                    <a:pt x="165" y="280"/>
                  </a:cubicBezTo>
                  <a:cubicBezTo>
                    <a:pt x="165" y="330"/>
                    <a:pt x="165" y="330"/>
                    <a:pt x="165" y="330"/>
                  </a:cubicBezTo>
                  <a:cubicBezTo>
                    <a:pt x="150" y="338"/>
                    <a:pt x="134" y="343"/>
                    <a:pt x="110" y="343"/>
                  </a:cubicBezTo>
                  <a:cubicBezTo>
                    <a:pt x="66" y="343"/>
                    <a:pt x="34" y="324"/>
                    <a:pt x="34"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1">
              <a:extLst>
                <a:ext uri="{FF2B5EF4-FFF2-40B4-BE49-F238E27FC236}">
                  <a16:creationId xmlns:a16="http://schemas.microsoft.com/office/drawing/2014/main" xmlns="" id="{5109AC37-05BB-4236-B63D-9270C7DE4052}"/>
                </a:ext>
              </a:extLst>
            </p:cNvPr>
            <p:cNvSpPr>
              <a:spLocks noEditPoints="1"/>
            </p:cNvSpPr>
            <p:nvPr userDrawn="1"/>
          </p:nvSpPr>
          <p:spPr bwMode="auto">
            <a:xfrm>
              <a:off x="115" y="2413"/>
              <a:ext cx="2147" cy="680"/>
            </a:xfrm>
            <a:custGeom>
              <a:avLst/>
              <a:gdLst>
                <a:gd name="T0" fmla="*/ 527 w 2147"/>
                <a:gd name="T1" fmla="*/ 435 h 680"/>
                <a:gd name="T2" fmla="*/ 157 w 2147"/>
                <a:gd name="T3" fmla="*/ 0 h 680"/>
                <a:gd name="T4" fmla="*/ 0 w 2147"/>
                <a:gd name="T5" fmla="*/ 0 h 680"/>
                <a:gd name="T6" fmla="*/ 0 w 2147"/>
                <a:gd name="T7" fmla="*/ 680 h 680"/>
                <a:gd name="T8" fmla="*/ 154 w 2147"/>
                <a:gd name="T9" fmla="*/ 680 h 680"/>
                <a:gd name="T10" fmla="*/ 154 w 2147"/>
                <a:gd name="T11" fmla="*/ 247 h 680"/>
                <a:gd name="T12" fmla="*/ 522 w 2147"/>
                <a:gd name="T13" fmla="*/ 680 h 680"/>
                <a:gd name="T14" fmla="*/ 678 w 2147"/>
                <a:gd name="T15" fmla="*/ 680 h 680"/>
                <a:gd name="T16" fmla="*/ 678 w 2147"/>
                <a:gd name="T17" fmla="*/ 0 h 680"/>
                <a:gd name="T18" fmla="*/ 527 w 2147"/>
                <a:gd name="T19" fmla="*/ 0 h 680"/>
                <a:gd name="T20" fmla="*/ 527 w 2147"/>
                <a:gd name="T21" fmla="*/ 435 h 680"/>
                <a:gd name="T22" fmla="*/ 1988 w 2147"/>
                <a:gd name="T23" fmla="*/ 0 h 680"/>
                <a:gd name="T24" fmla="*/ 1887 w 2147"/>
                <a:gd name="T25" fmla="*/ 435 h 680"/>
                <a:gd name="T26" fmla="*/ 1782 w 2147"/>
                <a:gd name="T27" fmla="*/ 0 h 680"/>
                <a:gd name="T28" fmla="*/ 1636 w 2147"/>
                <a:gd name="T29" fmla="*/ 0 h 680"/>
                <a:gd name="T30" fmla="*/ 1528 w 2147"/>
                <a:gd name="T31" fmla="*/ 432 h 680"/>
                <a:gd name="T32" fmla="*/ 1430 w 2147"/>
                <a:gd name="T33" fmla="*/ 0 h 680"/>
                <a:gd name="T34" fmla="*/ 1270 w 2147"/>
                <a:gd name="T35" fmla="*/ 0 h 680"/>
                <a:gd name="T36" fmla="*/ 1448 w 2147"/>
                <a:gd name="T37" fmla="*/ 680 h 680"/>
                <a:gd name="T38" fmla="*/ 1604 w 2147"/>
                <a:gd name="T39" fmla="*/ 680 h 680"/>
                <a:gd name="T40" fmla="*/ 1707 w 2147"/>
                <a:gd name="T41" fmla="*/ 250 h 680"/>
                <a:gd name="T42" fmla="*/ 1812 w 2147"/>
                <a:gd name="T43" fmla="*/ 680 h 680"/>
                <a:gd name="T44" fmla="*/ 1967 w 2147"/>
                <a:gd name="T45" fmla="*/ 680 h 680"/>
                <a:gd name="T46" fmla="*/ 1969 w 2147"/>
                <a:gd name="T47" fmla="*/ 675 h 680"/>
                <a:gd name="T48" fmla="*/ 2147 w 2147"/>
                <a:gd name="T49" fmla="*/ 0 h 680"/>
                <a:gd name="T50" fmla="*/ 1988 w 2147"/>
                <a:gd name="T51"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47" h="680">
                  <a:moveTo>
                    <a:pt x="527" y="435"/>
                  </a:moveTo>
                  <a:lnTo>
                    <a:pt x="157" y="0"/>
                  </a:lnTo>
                  <a:lnTo>
                    <a:pt x="0" y="0"/>
                  </a:lnTo>
                  <a:lnTo>
                    <a:pt x="0" y="680"/>
                  </a:lnTo>
                  <a:lnTo>
                    <a:pt x="154" y="680"/>
                  </a:lnTo>
                  <a:lnTo>
                    <a:pt x="154" y="247"/>
                  </a:lnTo>
                  <a:lnTo>
                    <a:pt x="522" y="680"/>
                  </a:lnTo>
                  <a:lnTo>
                    <a:pt x="678" y="680"/>
                  </a:lnTo>
                  <a:lnTo>
                    <a:pt x="678" y="0"/>
                  </a:lnTo>
                  <a:lnTo>
                    <a:pt x="527" y="0"/>
                  </a:lnTo>
                  <a:lnTo>
                    <a:pt x="527" y="435"/>
                  </a:lnTo>
                  <a:close/>
                  <a:moveTo>
                    <a:pt x="1988" y="0"/>
                  </a:moveTo>
                  <a:lnTo>
                    <a:pt x="1887" y="435"/>
                  </a:lnTo>
                  <a:lnTo>
                    <a:pt x="1782" y="0"/>
                  </a:lnTo>
                  <a:lnTo>
                    <a:pt x="1636" y="0"/>
                  </a:lnTo>
                  <a:lnTo>
                    <a:pt x="1528" y="432"/>
                  </a:lnTo>
                  <a:lnTo>
                    <a:pt x="1430" y="0"/>
                  </a:lnTo>
                  <a:lnTo>
                    <a:pt x="1270" y="0"/>
                  </a:lnTo>
                  <a:lnTo>
                    <a:pt x="1448" y="680"/>
                  </a:lnTo>
                  <a:lnTo>
                    <a:pt x="1604" y="680"/>
                  </a:lnTo>
                  <a:lnTo>
                    <a:pt x="1707" y="250"/>
                  </a:lnTo>
                  <a:lnTo>
                    <a:pt x="1812" y="680"/>
                  </a:lnTo>
                  <a:lnTo>
                    <a:pt x="1967" y="680"/>
                  </a:lnTo>
                  <a:lnTo>
                    <a:pt x="1969" y="675"/>
                  </a:lnTo>
                  <a:lnTo>
                    <a:pt x="2147" y="0"/>
                  </a:lnTo>
                  <a:lnTo>
                    <a:pt x="19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2">
              <a:extLst>
                <a:ext uri="{FF2B5EF4-FFF2-40B4-BE49-F238E27FC236}">
                  <a16:creationId xmlns:a16="http://schemas.microsoft.com/office/drawing/2014/main" xmlns="" id="{9F46BDD4-813A-4F43-860E-764FA433B2F6}"/>
                </a:ext>
              </a:extLst>
            </p:cNvPr>
            <p:cNvSpPr>
              <a:spLocks/>
            </p:cNvSpPr>
            <p:nvPr userDrawn="1"/>
          </p:nvSpPr>
          <p:spPr bwMode="auto">
            <a:xfrm>
              <a:off x="99" y="3192"/>
              <a:ext cx="197" cy="219"/>
            </a:xfrm>
            <a:custGeom>
              <a:avLst/>
              <a:gdLst>
                <a:gd name="T0" fmla="*/ 0 w 113"/>
                <a:gd name="T1" fmla="*/ 63 h 125"/>
                <a:gd name="T2" fmla="*/ 0 w 113"/>
                <a:gd name="T3" fmla="*/ 62 h 125"/>
                <a:gd name="T4" fmla="*/ 62 w 113"/>
                <a:gd name="T5" fmla="*/ 0 h 125"/>
                <a:gd name="T6" fmla="*/ 108 w 113"/>
                <a:gd name="T7" fmla="*/ 16 h 125"/>
                <a:gd name="T8" fmla="*/ 95 w 113"/>
                <a:gd name="T9" fmla="*/ 32 h 125"/>
                <a:gd name="T10" fmla="*/ 61 w 113"/>
                <a:gd name="T11" fmla="*/ 20 h 125"/>
                <a:gd name="T12" fmla="*/ 22 w 113"/>
                <a:gd name="T13" fmla="*/ 62 h 125"/>
                <a:gd name="T14" fmla="*/ 22 w 113"/>
                <a:gd name="T15" fmla="*/ 62 h 125"/>
                <a:gd name="T16" fmla="*/ 63 w 113"/>
                <a:gd name="T17" fmla="*/ 105 h 125"/>
                <a:gd name="T18" fmla="*/ 92 w 113"/>
                <a:gd name="T19" fmla="*/ 96 h 125"/>
                <a:gd name="T20" fmla="*/ 92 w 113"/>
                <a:gd name="T21" fmla="*/ 74 h 125"/>
                <a:gd name="T22" fmla="*/ 61 w 113"/>
                <a:gd name="T23" fmla="*/ 74 h 125"/>
                <a:gd name="T24" fmla="*/ 61 w 113"/>
                <a:gd name="T25" fmla="*/ 55 h 125"/>
                <a:gd name="T26" fmla="*/ 113 w 113"/>
                <a:gd name="T27" fmla="*/ 55 h 125"/>
                <a:gd name="T28" fmla="*/ 113 w 113"/>
                <a:gd name="T29" fmla="*/ 106 h 125"/>
                <a:gd name="T30" fmla="*/ 62 w 113"/>
                <a:gd name="T31" fmla="*/ 125 h 125"/>
                <a:gd name="T32" fmla="*/ 0 w 113"/>
                <a:gd name="T33"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5">
                  <a:moveTo>
                    <a:pt x="0" y="63"/>
                  </a:moveTo>
                  <a:cubicBezTo>
                    <a:pt x="0" y="62"/>
                    <a:pt x="0" y="62"/>
                    <a:pt x="0" y="62"/>
                  </a:cubicBezTo>
                  <a:cubicBezTo>
                    <a:pt x="0" y="29"/>
                    <a:pt x="26" y="0"/>
                    <a:pt x="62" y="0"/>
                  </a:cubicBezTo>
                  <a:cubicBezTo>
                    <a:pt x="83" y="0"/>
                    <a:pt x="96" y="6"/>
                    <a:pt x="108" y="16"/>
                  </a:cubicBezTo>
                  <a:cubicBezTo>
                    <a:pt x="95" y="32"/>
                    <a:pt x="95" y="32"/>
                    <a:pt x="95" y="32"/>
                  </a:cubicBezTo>
                  <a:cubicBezTo>
                    <a:pt x="86" y="25"/>
                    <a:pt x="76" y="20"/>
                    <a:pt x="61" y="20"/>
                  </a:cubicBezTo>
                  <a:cubicBezTo>
                    <a:pt x="39" y="20"/>
                    <a:pt x="22" y="39"/>
                    <a:pt x="22" y="62"/>
                  </a:cubicBezTo>
                  <a:cubicBezTo>
                    <a:pt x="22" y="62"/>
                    <a:pt x="22" y="62"/>
                    <a:pt x="22" y="62"/>
                  </a:cubicBezTo>
                  <a:cubicBezTo>
                    <a:pt x="22" y="87"/>
                    <a:pt x="38" y="105"/>
                    <a:pt x="63" y="105"/>
                  </a:cubicBezTo>
                  <a:cubicBezTo>
                    <a:pt x="74" y="105"/>
                    <a:pt x="85" y="102"/>
                    <a:pt x="92" y="96"/>
                  </a:cubicBezTo>
                  <a:cubicBezTo>
                    <a:pt x="92" y="74"/>
                    <a:pt x="92" y="74"/>
                    <a:pt x="92" y="74"/>
                  </a:cubicBezTo>
                  <a:cubicBezTo>
                    <a:pt x="61" y="74"/>
                    <a:pt x="61" y="74"/>
                    <a:pt x="61" y="74"/>
                  </a:cubicBezTo>
                  <a:cubicBezTo>
                    <a:pt x="61" y="55"/>
                    <a:pt x="61" y="55"/>
                    <a:pt x="61" y="55"/>
                  </a:cubicBezTo>
                  <a:cubicBezTo>
                    <a:pt x="113" y="55"/>
                    <a:pt x="113" y="55"/>
                    <a:pt x="113" y="55"/>
                  </a:cubicBezTo>
                  <a:cubicBezTo>
                    <a:pt x="113" y="106"/>
                    <a:pt x="113" y="106"/>
                    <a:pt x="113" y="106"/>
                  </a:cubicBezTo>
                  <a:cubicBezTo>
                    <a:pt x="101" y="116"/>
                    <a:pt x="84" y="125"/>
                    <a:pt x="62" y="125"/>
                  </a:cubicBezTo>
                  <a:cubicBezTo>
                    <a:pt x="25" y="125"/>
                    <a:pt x="0" y="98"/>
                    <a:pt x="0"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3">
              <a:extLst>
                <a:ext uri="{FF2B5EF4-FFF2-40B4-BE49-F238E27FC236}">
                  <a16:creationId xmlns:a16="http://schemas.microsoft.com/office/drawing/2014/main" xmlns="" id="{97C7310A-4A2E-4F3D-8D4B-D6CE2DDA4AAF}"/>
                </a:ext>
              </a:extLst>
            </p:cNvPr>
            <p:cNvSpPr>
              <a:spLocks noEditPoints="1"/>
            </p:cNvSpPr>
            <p:nvPr userDrawn="1"/>
          </p:nvSpPr>
          <p:spPr bwMode="auto">
            <a:xfrm>
              <a:off x="317" y="3192"/>
              <a:ext cx="220" cy="219"/>
            </a:xfrm>
            <a:custGeom>
              <a:avLst/>
              <a:gdLst>
                <a:gd name="T0" fmla="*/ 0 w 126"/>
                <a:gd name="T1" fmla="*/ 63 h 125"/>
                <a:gd name="T2" fmla="*/ 0 w 126"/>
                <a:gd name="T3" fmla="*/ 62 h 125"/>
                <a:gd name="T4" fmla="*/ 64 w 126"/>
                <a:gd name="T5" fmla="*/ 0 h 125"/>
                <a:gd name="T6" fmla="*/ 126 w 126"/>
                <a:gd name="T7" fmla="*/ 62 h 125"/>
                <a:gd name="T8" fmla="*/ 126 w 126"/>
                <a:gd name="T9" fmla="*/ 62 h 125"/>
                <a:gd name="T10" fmla="*/ 63 w 126"/>
                <a:gd name="T11" fmla="*/ 125 h 125"/>
                <a:gd name="T12" fmla="*/ 0 w 126"/>
                <a:gd name="T13" fmla="*/ 63 h 125"/>
                <a:gd name="T14" fmla="*/ 104 w 126"/>
                <a:gd name="T15" fmla="*/ 63 h 125"/>
                <a:gd name="T16" fmla="*/ 104 w 126"/>
                <a:gd name="T17" fmla="*/ 62 h 125"/>
                <a:gd name="T18" fmla="*/ 63 w 126"/>
                <a:gd name="T19" fmla="*/ 20 h 125"/>
                <a:gd name="T20" fmla="*/ 23 w 126"/>
                <a:gd name="T21" fmla="*/ 62 h 125"/>
                <a:gd name="T22" fmla="*/ 23 w 126"/>
                <a:gd name="T23" fmla="*/ 62 h 125"/>
                <a:gd name="T24" fmla="*/ 64 w 126"/>
                <a:gd name="T25" fmla="*/ 105 h 125"/>
                <a:gd name="T26" fmla="*/ 104 w 126"/>
                <a:gd name="T27"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25">
                  <a:moveTo>
                    <a:pt x="0" y="63"/>
                  </a:moveTo>
                  <a:cubicBezTo>
                    <a:pt x="0" y="62"/>
                    <a:pt x="0" y="62"/>
                    <a:pt x="0" y="62"/>
                  </a:cubicBezTo>
                  <a:cubicBezTo>
                    <a:pt x="0" y="29"/>
                    <a:pt x="27" y="0"/>
                    <a:pt x="64" y="0"/>
                  </a:cubicBezTo>
                  <a:cubicBezTo>
                    <a:pt x="101" y="0"/>
                    <a:pt x="126" y="28"/>
                    <a:pt x="126" y="62"/>
                  </a:cubicBezTo>
                  <a:cubicBezTo>
                    <a:pt x="126" y="62"/>
                    <a:pt x="126" y="62"/>
                    <a:pt x="126" y="62"/>
                  </a:cubicBezTo>
                  <a:cubicBezTo>
                    <a:pt x="126" y="96"/>
                    <a:pt x="100" y="125"/>
                    <a:pt x="63" y="125"/>
                  </a:cubicBezTo>
                  <a:cubicBezTo>
                    <a:pt x="26" y="125"/>
                    <a:pt x="0" y="97"/>
                    <a:pt x="0" y="63"/>
                  </a:cubicBezTo>
                  <a:moveTo>
                    <a:pt x="104" y="63"/>
                  </a:moveTo>
                  <a:cubicBezTo>
                    <a:pt x="104" y="62"/>
                    <a:pt x="104" y="62"/>
                    <a:pt x="104" y="62"/>
                  </a:cubicBezTo>
                  <a:cubicBezTo>
                    <a:pt x="104" y="39"/>
                    <a:pt x="87" y="20"/>
                    <a:pt x="63" y="20"/>
                  </a:cubicBezTo>
                  <a:cubicBezTo>
                    <a:pt x="39" y="20"/>
                    <a:pt x="23" y="39"/>
                    <a:pt x="23" y="62"/>
                  </a:cubicBezTo>
                  <a:cubicBezTo>
                    <a:pt x="23" y="62"/>
                    <a:pt x="23" y="62"/>
                    <a:pt x="23" y="62"/>
                  </a:cubicBezTo>
                  <a:cubicBezTo>
                    <a:pt x="23" y="86"/>
                    <a:pt x="40" y="105"/>
                    <a:pt x="64" y="105"/>
                  </a:cubicBezTo>
                  <a:cubicBezTo>
                    <a:pt x="87" y="105"/>
                    <a:pt x="104" y="86"/>
                    <a:pt x="104"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4">
              <a:extLst>
                <a:ext uri="{FF2B5EF4-FFF2-40B4-BE49-F238E27FC236}">
                  <a16:creationId xmlns:a16="http://schemas.microsoft.com/office/drawing/2014/main" xmlns="" id="{0F8727A0-D557-4C3F-96AD-24D36FEABE7C}"/>
                </a:ext>
              </a:extLst>
            </p:cNvPr>
            <p:cNvSpPr>
              <a:spLocks/>
            </p:cNvSpPr>
            <p:nvPr userDrawn="1"/>
          </p:nvSpPr>
          <p:spPr bwMode="auto">
            <a:xfrm>
              <a:off x="535" y="3196"/>
              <a:ext cx="208" cy="211"/>
            </a:xfrm>
            <a:custGeom>
              <a:avLst/>
              <a:gdLst>
                <a:gd name="T0" fmla="*/ 0 w 208"/>
                <a:gd name="T1" fmla="*/ 0 h 211"/>
                <a:gd name="T2" fmla="*/ 41 w 208"/>
                <a:gd name="T3" fmla="*/ 0 h 211"/>
                <a:gd name="T4" fmla="*/ 105 w 208"/>
                <a:gd name="T5" fmla="*/ 162 h 211"/>
                <a:gd name="T6" fmla="*/ 168 w 208"/>
                <a:gd name="T7" fmla="*/ 0 h 211"/>
                <a:gd name="T8" fmla="*/ 208 w 208"/>
                <a:gd name="T9" fmla="*/ 0 h 211"/>
                <a:gd name="T10" fmla="*/ 119 w 208"/>
                <a:gd name="T11" fmla="*/ 211 h 211"/>
                <a:gd name="T12" fmla="*/ 88 w 208"/>
                <a:gd name="T13" fmla="*/ 211 h 211"/>
                <a:gd name="T14" fmla="*/ 0 w 208"/>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11">
                  <a:moveTo>
                    <a:pt x="0" y="0"/>
                  </a:moveTo>
                  <a:lnTo>
                    <a:pt x="41" y="0"/>
                  </a:lnTo>
                  <a:lnTo>
                    <a:pt x="105" y="162"/>
                  </a:lnTo>
                  <a:lnTo>
                    <a:pt x="168" y="0"/>
                  </a:lnTo>
                  <a:lnTo>
                    <a:pt x="208" y="0"/>
                  </a:lnTo>
                  <a:lnTo>
                    <a:pt x="119" y="211"/>
                  </a:lnTo>
                  <a:lnTo>
                    <a:pt x="88"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5">
              <a:extLst>
                <a:ext uri="{FF2B5EF4-FFF2-40B4-BE49-F238E27FC236}">
                  <a16:creationId xmlns:a16="http://schemas.microsoft.com/office/drawing/2014/main" xmlns="" id="{25AFA417-CC68-4B66-8365-66AE96C45731}"/>
                </a:ext>
              </a:extLst>
            </p:cNvPr>
            <p:cNvSpPr>
              <a:spLocks/>
            </p:cNvSpPr>
            <p:nvPr userDrawn="1"/>
          </p:nvSpPr>
          <p:spPr bwMode="auto">
            <a:xfrm>
              <a:off x="767" y="3196"/>
              <a:ext cx="157" cy="211"/>
            </a:xfrm>
            <a:custGeom>
              <a:avLst/>
              <a:gdLst>
                <a:gd name="T0" fmla="*/ 0 w 157"/>
                <a:gd name="T1" fmla="*/ 0 h 211"/>
                <a:gd name="T2" fmla="*/ 156 w 157"/>
                <a:gd name="T3" fmla="*/ 0 h 211"/>
                <a:gd name="T4" fmla="*/ 156 w 157"/>
                <a:gd name="T5" fmla="*/ 33 h 211"/>
                <a:gd name="T6" fmla="*/ 37 w 157"/>
                <a:gd name="T7" fmla="*/ 33 h 211"/>
                <a:gd name="T8" fmla="*/ 37 w 157"/>
                <a:gd name="T9" fmla="*/ 87 h 211"/>
                <a:gd name="T10" fmla="*/ 142 w 157"/>
                <a:gd name="T11" fmla="*/ 87 h 211"/>
                <a:gd name="T12" fmla="*/ 142 w 157"/>
                <a:gd name="T13" fmla="*/ 120 h 211"/>
                <a:gd name="T14" fmla="*/ 37 w 157"/>
                <a:gd name="T15" fmla="*/ 120 h 211"/>
                <a:gd name="T16" fmla="*/ 37 w 157"/>
                <a:gd name="T17" fmla="*/ 178 h 211"/>
                <a:gd name="T18" fmla="*/ 157 w 157"/>
                <a:gd name="T19" fmla="*/ 178 h 211"/>
                <a:gd name="T20" fmla="*/ 157 w 157"/>
                <a:gd name="T21" fmla="*/ 211 h 211"/>
                <a:gd name="T22" fmla="*/ 0 w 157"/>
                <a:gd name="T23" fmla="*/ 211 h 211"/>
                <a:gd name="T24" fmla="*/ 0 w 157"/>
                <a:gd name="T2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11">
                  <a:moveTo>
                    <a:pt x="0" y="0"/>
                  </a:moveTo>
                  <a:lnTo>
                    <a:pt x="156" y="0"/>
                  </a:lnTo>
                  <a:lnTo>
                    <a:pt x="156" y="33"/>
                  </a:lnTo>
                  <a:lnTo>
                    <a:pt x="37" y="33"/>
                  </a:lnTo>
                  <a:lnTo>
                    <a:pt x="37" y="87"/>
                  </a:lnTo>
                  <a:lnTo>
                    <a:pt x="142" y="87"/>
                  </a:lnTo>
                  <a:lnTo>
                    <a:pt x="142" y="120"/>
                  </a:lnTo>
                  <a:lnTo>
                    <a:pt x="37" y="120"/>
                  </a:lnTo>
                  <a:lnTo>
                    <a:pt x="37" y="178"/>
                  </a:lnTo>
                  <a:lnTo>
                    <a:pt x="157" y="178"/>
                  </a:lnTo>
                  <a:lnTo>
                    <a:pt x="157"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6">
              <a:extLst>
                <a:ext uri="{FF2B5EF4-FFF2-40B4-BE49-F238E27FC236}">
                  <a16:creationId xmlns:a16="http://schemas.microsoft.com/office/drawing/2014/main" xmlns="" id="{3037A4EB-B901-4211-8D78-3870BD7C81AE}"/>
                </a:ext>
              </a:extLst>
            </p:cNvPr>
            <p:cNvSpPr>
              <a:spLocks noEditPoints="1"/>
            </p:cNvSpPr>
            <p:nvPr userDrawn="1"/>
          </p:nvSpPr>
          <p:spPr bwMode="auto">
            <a:xfrm>
              <a:off x="961" y="3196"/>
              <a:ext cx="178" cy="211"/>
            </a:xfrm>
            <a:custGeom>
              <a:avLst/>
              <a:gdLst>
                <a:gd name="T0" fmla="*/ 0 w 102"/>
                <a:gd name="T1" fmla="*/ 0 h 121"/>
                <a:gd name="T2" fmla="*/ 53 w 102"/>
                <a:gd name="T3" fmla="*/ 0 h 121"/>
                <a:gd name="T4" fmla="*/ 88 w 102"/>
                <a:gd name="T5" fmla="*/ 12 h 121"/>
                <a:gd name="T6" fmla="*/ 98 w 102"/>
                <a:gd name="T7" fmla="*/ 38 h 121"/>
                <a:gd name="T8" fmla="*/ 98 w 102"/>
                <a:gd name="T9" fmla="*/ 39 h 121"/>
                <a:gd name="T10" fmla="*/ 69 w 102"/>
                <a:gd name="T11" fmla="*/ 75 h 121"/>
                <a:gd name="T12" fmla="*/ 102 w 102"/>
                <a:gd name="T13" fmla="*/ 121 h 121"/>
                <a:gd name="T14" fmla="*/ 77 w 102"/>
                <a:gd name="T15" fmla="*/ 121 h 121"/>
                <a:gd name="T16" fmla="*/ 47 w 102"/>
                <a:gd name="T17" fmla="*/ 79 h 121"/>
                <a:gd name="T18" fmla="*/ 21 w 102"/>
                <a:gd name="T19" fmla="*/ 79 h 121"/>
                <a:gd name="T20" fmla="*/ 21 w 102"/>
                <a:gd name="T21" fmla="*/ 121 h 121"/>
                <a:gd name="T22" fmla="*/ 0 w 102"/>
                <a:gd name="T23" fmla="*/ 121 h 121"/>
                <a:gd name="T24" fmla="*/ 0 w 102"/>
                <a:gd name="T25" fmla="*/ 0 h 121"/>
                <a:gd name="T26" fmla="*/ 52 w 102"/>
                <a:gd name="T27" fmla="*/ 60 h 121"/>
                <a:gd name="T28" fmla="*/ 76 w 102"/>
                <a:gd name="T29" fmla="*/ 40 h 121"/>
                <a:gd name="T30" fmla="*/ 76 w 102"/>
                <a:gd name="T31" fmla="*/ 39 h 121"/>
                <a:gd name="T32" fmla="*/ 51 w 102"/>
                <a:gd name="T33" fmla="*/ 19 h 121"/>
                <a:gd name="T34" fmla="*/ 21 w 102"/>
                <a:gd name="T35" fmla="*/ 19 h 121"/>
                <a:gd name="T36" fmla="*/ 21 w 102"/>
                <a:gd name="T37" fmla="*/ 60 h 121"/>
                <a:gd name="T38" fmla="*/ 52 w 102"/>
                <a:gd name="T39"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21">
                  <a:moveTo>
                    <a:pt x="0" y="0"/>
                  </a:moveTo>
                  <a:cubicBezTo>
                    <a:pt x="53" y="0"/>
                    <a:pt x="53" y="0"/>
                    <a:pt x="53" y="0"/>
                  </a:cubicBezTo>
                  <a:cubicBezTo>
                    <a:pt x="68" y="0"/>
                    <a:pt x="80" y="5"/>
                    <a:pt x="88" y="12"/>
                  </a:cubicBezTo>
                  <a:cubicBezTo>
                    <a:pt x="94" y="19"/>
                    <a:pt x="98" y="28"/>
                    <a:pt x="98" y="38"/>
                  </a:cubicBezTo>
                  <a:cubicBezTo>
                    <a:pt x="98" y="39"/>
                    <a:pt x="98" y="39"/>
                    <a:pt x="98" y="39"/>
                  </a:cubicBezTo>
                  <a:cubicBezTo>
                    <a:pt x="98" y="58"/>
                    <a:pt x="86" y="70"/>
                    <a:pt x="69" y="75"/>
                  </a:cubicBezTo>
                  <a:cubicBezTo>
                    <a:pt x="102" y="121"/>
                    <a:pt x="102" y="121"/>
                    <a:pt x="102" y="121"/>
                  </a:cubicBezTo>
                  <a:cubicBezTo>
                    <a:pt x="77" y="121"/>
                    <a:pt x="77" y="121"/>
                    <a:pt x="77" y="121"/>
                  </a:cubicBezTo>
                  <a:cubicBezTo>
                    <a:pt x="47" y="79"/>
                    <a:pt x="47" y="79"/>
                    <a:pt x="47" y="79"/>
                  </a:cubicBezTo>
                  <a:cubicBezTo>
                    <a:pt x="21" y="79"/>
                    <a:pt x="21" y="79"/>
                    <a:pt x="21" y="79"/>
                  </a:cubicBezTo>
                  <a:cubicBezTo>
                    <a:pt x="21" y="121"/>
                    <a:pt x="21" y="121"/>
                    <a:pt x="21" y="121"/>
                  </a:cubicBezTo>
                  <a:cubicBezTo>
                    <a:pt x="0" y="121"/>
                    <a:pt x="0" y="121"/>
                    <a:pt x="0" y="121"/>
                  </a:cubicBezTo>
                  <a:lnTo>
                    <a:pt x="0" y="0"/>
                  </a:lnTo>
                  <a:close/>
                  <a:moveTo>
                    <a:pt x="52" y="60"/>
                  </a:moveTo>
                  <a:cubicBezTo>
                    <a:pt x="67" y="60"/>
                    <a:pt x="76" y="52"/>
                    <a:pt x="76" y="40"/>
                  </a:cubicBezTo>
                  <a:cubicBezTo>
                    <a:pt x="76" y="39"/>
                    <a:pt x="76" y="39"/>
                    <a:pt x="76" y="39"/>
                  </a:cubicBezTo>
                  <a:cubicBezTo>
                    <a:pt x="76" y="27"/>
                    <a:pt x="67" y="19"/>
                    <a:pt x="51" y="19"/>
                  </a:cubicBezTo>
                  <a:cubicBezTo>
                    <a:pt x="21" y="19"/>
                    <a:pt x="21" y="19"/>
                    <a:pt x="21" y="19"/>
                  </a:cubicBezTo>
                  <a:cubicBezTo>
                    <a:pt x="21" y="60"/>
                    <a:pt x="21" y="60"/>
                    <a:pt x="21" y="60"/>
                  </a:cubicBezTo>
                  <a:lnTo>
                    <a:pt x="5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7">
              <a:extLst>
                <a:ext uri="{FF2B5EF4-FFF2-40B4-BE49-F238E27FC236}">
                  <a16:creationId xmlns:a16="http://schemas.microsoft.com/office/drawing/2014/main" xmlns="" id="{A1217F98-7721-410F-8765-038BAE8BC2AD}"/>
                </a:ext>
              </a:extLst>
            </p:cNvPr>
            <p:cNvSpPr>
              <a:spLocks/>
            </p:cNvSpPr>
            <p:nvPr userDrawn="1"/>
          </p:nvSpPr>
          <p:spPr bwMode="auto">
            <a:xfrm>
              <a:off x="1165" y="3196"/>
              <a:ext cx="183" cy="211"/>
            </a:xfrm>
            <a:custGeom>
              <a:avLst/>
              <a:gdLst>
                <a:gd name="T0" fmla="*/ 0 w 183"/>
                <a:gd name="T1" fmla="*/ 0 h 211"/>
                <a:gd name="T2" fmla="*/ 33 w 183"/>
                <a:gd name="T3" fmla="*/ 0 h 211"/>
                <a:gd name="T4" fmla="*/ 146 w 183"/>
                <a:gd name="T5" fmla="*/ 145 h 211"/>
                <a:gd name="T6" fmla="*/ 146 w 183"/>
                <a:gd name="T7" fmla="*/ 0 h 211"/>
                <a:gd name="T8" fmla="*/ 183 w 183"/>
                <a:gd name="T9" fmla="*/ 0 h 211"/>
                <a:gd name="T10" fmla="*/ 183 w 183"/>
                <a:gd name="T11" fmla="*/ 211 h 211"/>
                <a:gd name="T12" fmla="*/ 152 w 183"/>
                <a:gd name="T13" fmla="*/ 211 h 211"/>
                <a:gd name="T14" fmla="*/ 35 w 183"/>
                <a:gd name="T15" fmla="*/ 61 h 211"/>
                <a:gd name="T16" fmla="*/ 35 w 183"/>
                <a:gd name="T17" fmla="*/ 211 h 211"/>
                <a:gd name="T18" fmla="*/ 0 w 183"/>
                <a:gd name="T19" fmla="*/ 211 h 211"/>
                <a:gd name="T20" fmla="*/ 0 w 183"/>
                <a:gd name="T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11">
                  <a:moveTo>
                    <a:pt x="0" y="0"/>
                  </a:moveTo>
                  <a:lnTo>
                    <a:pt x="33" y="0"/>
                  </a:lnTo>
                  <a:lnTo>
                    <a:pt x="146" y="145"/>
                  </a:lnTo>
                  <a:lnTo>
                    <a:pt x="146" y="0"/>
                  </a:lnTo>
                  <a:lnTo>
                    <a:pt x="183" y="0"/>
                  </a:lnTo>
                  <a:lnTo>
                    <a:pt x="183" y="211"/>
                  </a:lnTo>
                  <a:lnTo>
                    <a:pt x="152" y="211"/>
                  </a:lnTo>
                  <a:lnTo>
                    <a:pt x="35" y="61"/>
                  </a:lnTo>
                  <a:lnTo>
                    <a:pt x="35"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8">
              <a:extLst>
                <a:ext uri="{FF2B5EF4-FFF2-40B4-BE49-F238E27FC236}">
                  <a16:creationId xmlns:a16="http://schemas.microsoft.com/office/drawing/2014/main" xmlns="" id="{AB5DFD1A-7274-4E17-8727-83A8421F3533}"/>
                </a:ext>
              </a:extLst>
            </p:cNvPr>
            <p:cNvSpPr>
              <a:spLocks/>
            </p:cNvSpPr>
            <p:nvPr userDrawn="1"/>
          </p:nvSpPr>
          <p:spPr bwMode="auto">
            <a:xfrm>
              <a:off x="1385" y="3196"/>
              <a:ext cx="205" cy="211"/>
            </a:xfrm>
            <a:custGeom>
              <a:avLst/>
              <a:gdLst>
                <a:gd name="T0" fmla="*/ 0 w 205"/>
                <a:gd name="T1" fmla="*/ 0 h 211"/>
                <a:gd name="T2" fmla="*/ 40 w 205"/>
                <a:gd name="T3" fmla="*/ 0 h 211"/>
                <a:gd name="T4" fmla="*/ 103 w 205"/>
                <a:gd name="T5" fmla="*/ 99 h 211"/>
                <a:gd name="T6" fmla="*/ 167 w 205"/>
                <a:gd name="T7" fmla="*/ 0 h 211"/>
                <a:gd name="T8" fmla="*/ 205 w 205"/>
                <a:gd name="T9" fmla="*/ 0 h 211"/>
                <a:gd name="T10" fmla="*/ 205 w 205"/>
                <a:gd name="T11" fmla="*/ 211 h 211"/>
                <a:gd name="T12" fmla="*/ 169 w 205"/>
                <a:gd name="T13" fmla="*/ 211 h 211"/>
                <a:gd name="T14" fmla="*/ 169 w 205"/>
                <a:gd name="T15" fmla="*/ 59 h 211"/>
                <a:gd name="T16" fmla="*/ 103 w 205"/>
                <a:gd name="T17" fmla="*/ 159 h 211"/>
                <a:gd name="T18" fmla="*/ 103 w 205"/>
                <a:gd name="T19" fmla="*/ 159 h 211"/>
                <a:gd name="T20" fmla="*/ 36 w 205"/>
                <a:gd name="T21" fmla="*/ 61 h 211"/>
                <a:gd name="T22" fmla="*/ 36 w 205"/>
                <a:gd name="T23" fmla="*/ 211 h 211"/>
                <a:gd name="T24" fmla="*/ 0 w 205"/>
                <a:gd name="T25" fmla="*/ 211 h 211"/>
                <a:gd name="T26" fmla="*/ 0 w 205"/>
                <a:gd name="T2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211">
                  <a:moveTo>
                    <a:pt x="0" y="0"/>
                  </a:moveTo>
                  <a:lnTo>
                    <a:pt x="40" y="0"/>
                  </a:lnTo>
                  <a:lnTo>
                    <a:pt x="103" y="99"/>
                  </a:lnTo>
                  <a:lnTo>
                    <a:pt x="167" y="0"/>
                  </a:lnTo>
                  <a:lnTo>
                    <a:pt x="205" y="0"/>
                  </a:lnTo>
                  <a:lnTo>
                    <a:pt x="205" y="211"/>
                  </a:lnTo>
                  <a:lnTo>
                    <a:pt x="169" y="211"/>
                  </a:lnTo>
                  <a:lnTo>
                    <a:pt x="169" y="59"/>
                  </a:lnTo>
                  <a:lnTo>
                    <a:pt x="103" y="159"/>
                  </a:lnTo>
                  <a:lnTo>
                    <a:pt x="103" y="159"/>
                  </a:lnTo>
                  <a:lnTo>
                    <a:pt x="36" y="61"/>
                  </a:lnTo>
                  <a:lnTo>
                    <a:pt x="36"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
              <a:extLst>
                <a:ext uri="{FF2B5EF4-FFF2-40B4-BE49-F238E27FC236}">
                  <a16:creationId xmlns:a16="http://schemas.microsoft.com/office/drawing/2014/main" xmlns="" id="{9D4F3EB6-07A0-43E3-B48D-2036AC7A04F6}"/>
                </a:ext>
              </a:extLst>
            </p:cNvPr>
            <p:cNvSpPr>
              <a:spLocks/>
            </p:cNvSpPr>
            <p:nvPr userDrawn="1"/>
          </p:nvSpPr>
          <p:spPr bwMode="auto">
            <a:xfrm>
              <a:off x="1627" y="3196"/>
              <a:ext cx="157" cy="211"/>
            </a:xfrm>
            <a:custGeom>
              <a:avLst/>
              <a:gdLst>
                <a:gd name="T0" fmla="*/ 0 w 157"/>
                <a:gd name="T1" fmla="*/ 0 h 211"/>
                <a:gd name="T2" fmla="*/ 155 w 157"/>
                <a:gd name="T3" fmla="*/ 0 h 211"/>
                <a:gd name="T4" fmla="*/ 155 w 157"/>
                <a:gd name="T5" fmla="*/ 33 h 211"/>
                <a:gd name="T6" fmla="*/ 37 w 157"/>
                <a:gd name="T7" fmla="*/ 33 h 211"/>
                <a:gd name="T8" fmla="*/ 37 w 157"/>
                <a:gd name="T9" fmla="*/ 87 h 211"/>
                <a:gd name="T10" fmla="*/ 141 w 157"/>
                <a:gd name="T11" fmla="*/ 87 h 211"/>
                <a:gd name="T12" fmla="*/ 141 w 157"/>
                <a:gd name="T13" fmla="*/ 120 h 211"/>
                <a:gd name="T14" fmla="*/ 37 w 157"/>
                <a:gd name="T15" fmla="*/ 120 h 211"/>
                <a:gd name="T16" fmla="*/ 37 w 157"/>
                <a:gd name="T17" fmla="*/ 178 h 211"/>
                <a:gd name="T18" fmla="*/ 157 w 157"/>
                <a:gd name="T19" fmla="*/ 178 h 211"/>
                <a:gd name="T20" fmla="*/ 157 w 157"/>
                <a:gd name="T21" fmla="*/ 211 h 211"/>
                <a:gd name="T22" fmla="*/ 0 w 157"/>
                <a:gd name="T23" fmla="*/ 211 h 211"/>
                <a:gd name="T24" fmla="*/ 0 w 157"/>
                <a:gd name="T2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11">
                  <a:moveTo>
                    <a:pt x="0" y="0"/>
                  </a:moveTo>
                  <a:lnTo>
                    <a:pt x="155" y="0"/>
                  </a:lnTo>
                  <a:lnTo>
                    <a:pt x="155" y="33"/>
                  </a:lnTo>
                  <a:lnTo>
                    <a:pt x="37" y="33"/>
                  </a:lnTo>
                  <a:lnTo>
                    <a:pt x="37" y="87"/>
                  </a:lnTo>
                  <a:lnTo>
                    <a:pt x="141" y="87"/>
                  </a:lnTo>
                  <a:lnTo>
                    <a:pt x="141" y="120"/>
                  </a:lnTo>
                  <a:lnTo>
                    <a:pt x="37" y="120"/>
                  </a:lnTo>
                  <a:lnTo>
                    <a:pt x="37" y="178"/>
                  </a:lnTo>
                  <a:lnTo>
                    <a:pt x="157" y="178"/>
                  </a:lnTo>
                  <a:lnTo>
                    <a:pt x="157"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30">
              <a:extLst>
                <a:ext uri="{FF2B5EF4-FFF2-40B4-BE49-F238E27FC236}">
                  <a16:creationId xmlns:a16="http://schemas.microsoft.com/office/drawing/2014/main" xmlns="" id="{1FE1722B-CB92-4AE7-9AA2-02BE8C0C1C81}"/>
                </a:ext>
              </a:extLst>
            </p:cNvPr>
            <p:cNvSpPr>
              <a:spLocks/>
            </p:cNvSpPr>
            <p:nvPr userDrawn="1"/>
          </p:nvSpPr>
          <p:spPr bwMode="auto">
            <a:xfrm>
              <a:off x="1821" y="3196"/>
              <a:ext cx="183" cy="211"/>
            </a:xfrm>
            <a:custGeom>
              <a:avLst/>
              <a:gdLst>
                <a:gd name="T0" fmla="*/ 0 w 183"/>
                <a:gd name="T1" fmla="*/ 0 h 211"/>
                <a:gd name="T2" fmla="*/ 33 w 183"/>
                <a:gd name="T3" fmla="*/ 0 h 211"/>
                <a:gd name="T4" fmla="*/ 146 w 183"/>
                <a:gd name="T5" fmla="*/ 145 h 211"/>
                <a:gd name="T6" fmla="*/ 146 w 183"/>
                <a:gd name="T7" fmla="*/ 0 h 211"/>
                <a:gd name="T8" fmla="*/ 183 w 183"/>
                <a:gd name="T9" fmla="*/ 0 h 211"/>
                <a:gd name="T10" fmla="*/ 183 w 183"/>
                <a:gd name="T11" fmla="*/ 211 h 211"/>
                <a:gd name="T12" fmla="*/ 151 w 183"/>
                <a:gd name="T13" fmla="*/ 211 h 211"/>
                <a:gd name="T14" fmla="*/ 35 w 183"/>
                <a:gd name="T15" fmla="*/ 61 h 211"/>
                <a:gd name="T16" fmla="*/ 35 w 183"/>
                <a:gd name="T17" fmla="*/ 211 h 211"/>
                <a:gd name="T18" fmla="*/ 0 w 183"/>
                <a:gd name="T19" fmla="*/ 211 h 211"/>
                <a:gd name="T20" fmla="*/ 0 w 183"/>
                <a:gd name="T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11">
                  <a:moveTo>
                    <a:pt x="0" y="0"/>
                  </a:moveTo>
                  <a:lnTo>
                    <a:pt x="33" y="0"/>
                  </a:lnTo>
                  <a:lnTo>
                    <a:pt x="146" y="145"/>
                  </a:lnTo>
                  <a:lnTo>
                    <a:pt x="146" y="0"/>
                  </a:lnTo>
                  <a:lnTo>
                    <a:pt x="183" y="0"/>
                  </a:lnTo>
                  <a:lnTo>
                    <a:pt x="183" y="211"/>
                  </a:lnTo>
                  <a:lnTo>
                    <a:pt x="151" y="211"/>
                  </a:lnTo>
                  <a:lnTo>
                    <a:pt x="35" y="61"/>
                  </a:lnTo>
                  <a:lnTo>
                    <a:pt x="35"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1">
              <a:extLst>
                <a:ext uri="{FF2B5EF4-FFF2-40B4-BE49-F238E27FC236}">
                  <a16:creationId xmlns:a16="http://schemas.microsoft.com/office/drawing/2014/main" xmlns="" id="{65067E79-9F7E-419B-921C-80925FE1E31A}"/>
                </a:ext>
              </a:extLst>
            </p:cNvPr>
            <p:cNvSpPr>
              <a:spLocks/>
            </p:cNvSpPr>
            <p:nvPr userDrawn="1"/>
          </p:nvSpPr>
          <p:spPr bwMode="auto">
            <a:xfrm>
              <a:off x="2032" y="3196"/>
              <a:ext cx="171" cy="211"/>
            </a:xfrm>
            <a:custGeom>
              <a:avLst/>
              <a:gdLst>
                <a:gd name="T0" fmla="*/ 68 w 171"/>
                <a:gd name="T1" fmla="*/ 35 h 211"/>
                <a:gd name="T2" fmla="*/ 0 w 171"/>
                <a:gd name="T3" fmla="*/ 35 h 211"/>
                <a:gd name="T4" fmla="*/ 0 w 171"/>
                <a:gd name="T5" fmla="*/ 0 h 211"/>
                <a:gd name="T6" fmla="*/ 171 w 171"/>
                <a:gd name="T7" fmla="*/ 0 h 211"/>
                <a:gd name="T8" fmla="*/ 171 w 171"/>
                <a:gd name="T9" fmla="*/ 35 h 211"/>
                <a:gd name="T10" fmla="*/ 104 w 171"/>
                <a:gd name="T11" fmla="*/ 35 h 211"/>
                <a:gd name="T12" fmla="*/ 104 w 171"/>
                <a:gd name="T13" fmla="*/ 211 h 211"/>
                <a:gd name="T14" fmla="*/ 68 w 171"/>
                <a:gd name="T15" fmla="*/ 211 h 211"/>
                <a:gd name="T16" fmla="*/ 68 w 171"/>
                <a:gd name="T17" fmla="*/ 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1">
                  <a:moveTo>
                    <a:pt x="68" y="35"/>
                  </a:moveTo>
                  <a:lnTo>
                    <a:pt x="0" y="35"/>
                  </a:lnTo>
                  <a:lnTo>
                    <a:pt x="0" y="0"/>
                  </a:lnTo>
                  <a:lnTo>
                    <a:pt x="171" y="0"/>
                  </a:lnTo>
                  <a:lnTo>
                    <a:pt x="171" y="35"/>
                  </a:lnTo>
                  <a:lnTo>
                    <a:pt x="104" y="35"/>
                  </a:lnTo>
                  <a:lnTo>
                    <a:pt x="104" y="211"/>
                  </a:lnTo>
                  <a:lnTo>
                    <a:pt x="68" y="211"/>
                  </a:lnTo>
                  <a:lnTo>
                    <a:pt x="6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2">
              <a:extLst>
                <a:ext uri="{FF2B5EF4-FFF2-40B4-BE49-F238E27FC236}">
                  <a16:creationId xmlns:a16="http://schemas.microsoft.com/office/drawing/2014/main" xmlns="" id="{8ECA593C-98DE-456E-9519-29E5DEF0139D}"/>
                </a:ext>
              </a:extLst>
            </p:cNvPr>
            <p:cNvSpPr>
              <a:spLocks/>
            </p:cNvSpPr>
            <p:nvPr userDrawn="1"/>
          </p:nvSpPr>
          <p:spPr bwMode="auto">
            <a:xfrm>
              <a:off x="835" y="2399"/>
              <a:ext cx="546" cy="709"/>
            </a:xfrm>
            <a:custGeom>
              <a:avLst/>
              <a:gdLst>
                <a:gd name="T0" fmla="*/ 0 w 313"/>
                <a:gd name="T1" fmla="*/ 343 h 406"/>
                <a:gd name="T2" fmla="*/ 51 w 313"/>
                <a:gd name="T3" fmla="*/ 282 h 406"/>
                <a:gd name="T4" fmla="*/ 169 w 313"/>
                <a:gd name="T5" fmla="*/ 330 h 406"/>
                <a:gd name="T6" fmla="*/ 227 w 313"/>
                <a:gd name="T7" fmla="*/ 292 h 406"/>
                <a:gd name="T8" fmla="*/ 227 w 313"/>
                <a:gd name="T9" fmla="*/ 291 h 406"/>
                <a:gd name="T10" fmla="*/ 147 w 313"/>
                <a:gd name="T11" fmla="*/ 241 h 406"/>
                <a:gd name="T12" fmla="*/ 16 w 313"/>
                <a:gd name="T13" fmla="*/ 120 h 406"/>
                <a:gd name="T14" fmla="*/ 16 w 313"/>
                <a:gd name="T15" fmla="*/ 119 h 406"/>
                <a:gd name="T16" fmla="*/ 154 w 313"/>
                <a:gd name="T17" fmla="*/ 0 h 406"/>
                <a:gd name="T18" fmla="*/ 301 w 313"/>
                <a:gd name="T19" fmla="*/ 50 h 406"/>
                <a:gd name="T20" fmla="*/ 256 w 313"/>
                <a:gd name="T21" fmla="*/ 116 h 406"/>
                <a:gd name="T22" fmla="*/ 153 w 313"/>
                <a:gd name="T23" fmla="*/ 77 h 406"/>
                <a:gd name="T24" fmla="*/ 102 w 313"/>
                <a:gd name="T25" fmla="*/ 111 h 406"/>
                <a:gd name="T26" fmla="*/ 102 w 313"/>
                <a:gd name="T27" fmla="*/ 112 h 406"/>
                <a:gd name="T28" fmla="*/ 188 w 313"/>
                <a:gd name="T29" fmla="*/ 164 h 406"/>
                <a:gd name="T30" fmla="*/ 313 w 313"/>
                <a:gd name="T31" fmla="*/ 283 h 406"/>
                <a:gd name="T32" fmla="*/ 313 w 313"/>
                <a:gd name="T33" fmla="*/ 284 h 406"/>
                <a:gd name="T34" fmla="*/ 168 w 313"/>
                <a:gd name="T35" fmla="*/ 406 h 406"/>
                <a:gd name="T36" fmla="*/ 0 w 313"/>
                <a:gd name="T37" fmla="*/ 34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406">
                  <a:moveTo>
                    <a:pt x="0" y="343"/>
                  </a:moveTo>
                  <a:cubicBezTo>
                    <a:pt x="51" y="282"/>
                    <a:pt x="51" y="282"/>
                    <a:pt x="51" y="282"/>
                  </a:cubicBezTo>
                  <a:cubicBezTo>
                    <a:pt x="87" y="311"/>
                    <a:pt x="124" y="330"/>
                    <a:pt x="169" y="330"/>
                  </a:cubicBezTo>
                  <a:cubicBezTo>
                    <a:pt x="205" y="330"/>
                    <a:pt x="227" y="316"/>
                    <a:pt x="227" y="292"/>
                  </a:cubicBezTo>
                  <a:cubicBezTo>
                    <a:pt x="227" y="291"/>
                    <a:pt x="227" y="291"/>
                    <a:pt x="227" y="291"/>
                  </a:cubicBezTo>
                  <a:cubicBezTo>
                    <a:pt x="227" y="269"/>
                    <a:pt x="213" y="258"/>
                    <a:pt x="147" y="241"/>
                  </a:cubicBezTo>
                  <a:cubicBezTo>
                    <a:pt x="67" y="221"/>
                    <a:pt x="16" y="199"/>
                    <a:pt x="16" y="120"/>
                  </a:cubicBezTo>
                  <a:cubicBezTo>
                    <a:pt x="16" y="119"/>
                    <a:pt x="16" y="119"/>
                    <a:pt x="16" y="119"/>
                  </a:cubicBezTo>
                  <a:cubicBezTo>
                    <a:pt x="16" y="47"/>
                    <a:pt x="73" y="0"/>
                    <a:pt x="154" y="0"/>
                  </a:cubicBezTo>
                  <a:cubicBezTo>
                    <a:pt x="212" y="0"/>
                    <a:pt x="261" y="18"/>
                    <a:pt x="301" y="50"/>
                  </a:cubicBezTo>
                  <a:cubicBezTo>
                    <a:pt x="256" y="116"/>
                    <a:pt x="256" y="116"/>
                    <a:pt x="256" y="116"/>
                  </a:cubicBezTo>
                  <a:cubicBezTo>
                    <a:pt x="221" y="91"/>
                    <a:pt x="186" y="77"/>
                    <a:pt x="153" y="77"/>
                  </a:cubicBezTo>
                  <a:cubicBezTo>
                    <a:pt x="120" y="77"/>
                    <a:pt x="102" y="92"/>
                    <a:pt x="102" y="111"/>
                  </a:cubicBezTo>
                  <a:cubicBezTo>
                    <a:pt x="102" y="112"/>
                    <a:pt x="102" y="112"/>
                    <a:pt x="102" y="112"/>
                  </a:cubicBezTo>
                  <a:cubicBezTo>
                    <a:pt x="102" y="138"/>
                    <a:pt x="119" y="147"/>
                    <a:pt x="188" y="164"/>
                  </a:cubicBezTo>
                  <a:cubicBezTo>
                    <a:pt x="268" y="185"/>
                    <a:pt x="313" y="214"/>
                    <a:pt x="313" y="283"/>
                  </a:cubicBezTo>
                  <a:cubicBezTo>
                    <a:pt x="313" y="284"/>
                    <a:pt x="313" y="284"/>
                    <a:pt x="313" y="284"/>
                  </a:cubicBezTo>
                  <a:cubicBezTo>
                    <a:pt x="313" y="362"/>
                    <a:pt x="253" y="406"/>
                    <a:pt x="168" y="406"/>
                  </a:cubicBezTo>
                  <a:cubicBezTo>
                    <a:pt x="108" y="406"/>
                    <a:pt x="47" y="386"/>
                    <a:pt x="0"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4">
              <a:extLst>
                <a:ext uri="{FF2B5EF4-FFF2-40B4-BE49-F238E27FC236}">
                  <a16:creationId xmlns:a16="http://schemas.microsoft.com/office/drawing/2014/main" xmlns="" id="{15E46289-4469-4CF6-89F5-B2BDA1A97ED5}"/>
                </a:ext>
              </a:extLst>
            </p:cNvPr>
            <p:cNvSpPr>
              <a:spLocks/>
            </p:cNvSpPr>
            <p:nvPr userDrawn="1"/>
          </p:nvSpPr>
          <p:spPr bwMode="auto">
            <a:xfrm>
              <a:off x="1486" y="1124"/>
              <a:ext cx="441" cy="1053"/>
            </a:xfrm>
            <a:custGeom>
              <a:avLst/>
              <a:gdLst>
                <a:gd name="T0" fmla="*/ 81 w 253"/>
                <a:gd name="T1" fmla="*/ 114 h 603"/>
                <a:gd name="T2" fmla="*/ 102 w 253"/>
                <a:gd name="T3" fmla="*/ 313 h 603"/>
                <a:gd name="T4" fmla="*/ 77 w 253"/>
                <a:gd name="T5" fmla="*/ 493 h 603"/>
                <a:gd name="T6" fmla="*/ 0 w 253"/>
                <a:gd name="T7" fmla="*/ 603 h 603"/>
                <a:gd name="T8" fmla="*/ 178 w 253"/>
                <a:gd name="T9" fmla="*/ 479 h 603"/>
                <a:gd name="T10" fmla="*/ 250 w 253"/>
                <a:gd name="T11" fmla="*/ 156 h 603"/>
                <a:gd name="T12" fmla="*/ 241 w 253"/>
                <a:gd name="T13" fmla="*/ 15 h 603"/>
                <a:gd name="T14" fmla="*/ 225 w 253"/>
                <a:gd name="T15" fmla="*/ 0 h 603"/>
                <a:gd name="T16" fmla="*/ 61 w 253"/>
                <a:gd name="T17" fmla="*/ 85 h 603"/>
                <a:gd name="T18" fmla="*/ 81 w 253"/>
                <a:gd name="T19" fmla="*/ 11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603">
                  <a:moveTo>
                    <a:pt x="81" y="114"/>
                  </a:moveTo>
                  <a:cubicBezTo>
                    <a:pt x="85" y="128"/>
                    <a:pt x="102" y="218"/>
                    <a:pt x="102" y="313"/>
                  </a:cubicBezTo>
                  <a:cubicBezTo>
                    <a:pt x="102" y="381"/>
                    <a:pt x="94" y="442"/>
                    <a:pt x="77" y="493"/>
                  </a:cubicBezTo>
                  <a:cubicBezTo>
                    <a:pt x="60" y="547"/>
                    <a:pt x="27" y="582"/>
                    <a:pt x="0" y="603"/>
                  </a:cubicBezTo>
                  <a:cubicBezTo>
                    <a:pt x="70" y="601"/>
                    <a:pt x="133" y="557"/>
                    <a:pt x="178" y="479"/>
                  </a:cubicBezTo>
                  <a:cubicBezTo>
                    <a:pt x="236" y="377"/>
                    <a:pt x="249" y="250"/>
                    <a:pt x="250" y="156"/>
                  </a:cubicBezTo>
                  <a:cubicBezTo>
                    <a:pt x="253" y="50"/>
                    <a:pt x="245" y="25"/>
                    <a:pt x="241" y="15"/>
                  </a:cubicBezTo>
                  <a:cubicBezTo>
                    <a:pt x="238" y="4"/>
                    <a:pt x="234" y="0"/>
                    <a:pt x="225" y="0"/>
                  </a:cubicBezTo>
                  <a:cubicBezTo>
                    <a:pt x="207" y="1"/>
                    <a:pt x="131" y="34"/>
                    <a:pt x="61" y="85"/>
                  </a:cubicBezTo>
                  <a:cubicBezTo>
                    <a:pt x="71" y="90"/>
                    <a:pt x="78" y="99"/>
                    <a:pt x="81"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5">
              <a:extLst>
                <a:ext uri="{FF2B5EF4-FFF2-40B4-BE49-F238E27FC236}">
                  <a16:creationId xmlns:a16="http://schemas.microsoft.com/office/drawing/2014/main" xmlns="" id="{51A4AB45-0E3D-4D06-B9B3-4995614C924A}"/>
                </a:ext>
              </a:extLst>
            </p:cNvPr>
            <p:cNvSpPr>
              <a:spLocks/>
            </p:cNvSpPr>
            <p:nvPr userDrawn="1"/>
          </p:nvSpPr>
          <p:spPr bwMode="auto">
            <a:xfrm>
              <a:off x="1163" y="1311"/>
              <a:ext cx="457" cy="893"/>
            </a:xfrm>
            <a:custGeom>
              <a:avLst/>
              <a:gdLst>
                <a:gd name="T0" fmla="*/ 74 w 262"/>
                <a:gd name="T1" fmla="*/ 510 h 511"/>
                <a:gd name="T2" fmla="*/ 236 w 262"/>
                <a:gd name="T3" fmla="*/ 377 h 511"/>
                <a:gd name="T4" fmla="*/ 259 w 262"/>
                <a:gd name="T5" fmla="*/ 206 h 511"/>
                <a:gd name="T6" fmla="*/ 242 w 262"/>
                <a:gd name="T7" fmla="*/ 21 h 511"/>
                <a:gd name="T8" fmla="*/ 230 w 262"/>
                <a:gd name="T9" fmla="*/ 2 h 511"/>
                <a:gd name="T10" fmla="*/ 209 w 262"/>
                <a:gd name="T11" fmla="*/ 13 h 511"/>
                <a:gd name="T12" fmla="*/ 28 w 262"/>
                <a:gd name="T13" fmla="*/ 258 h 511"/>
                <a:gd name="T14" fmla="*/ 0 w 262"/>
                <a:gd name="T15" fmla="*/ 399 h 511"/>
                <a:gd name="T16" fmla="*/ 18 w 262"/>
                <a:gd name="T17" fmla="*/ 483 h 511"/>
                <a:gd name="T18" fmla="*/ 74 w 262"/>
                <a:gd name="T19" fmla="*/ 51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511">
                  <a:moveTo>
                    <a:pt x="74" y="510"/>
                  </a:moveTo>
                  <a:cubicBezTo>
                    <a:pt x="124" y="509"/>
                    <a:pt x="207" y="469"/>
                    <a:pt x="236" y="377"/>
                  </a:cubicBezTo>
                  <a:cubicBezTo>
                    <a:pt x="251" y="330"/>
                    <a:pt x="257" y="282"/>
                    <a:pt x="259" y="206"/>
                  </a:cubicBezTo>
                  <a:cubicBezTo>
                    <a:pt x="262" y="114"/>
                    <a:pt x="243" y="26"/>
                    <a:pt x="242" y="21"/>
                  </a:cubicBezTo>
                  <a:cubicBezTo>
                    <a:pt x="241" y="14"/>
                    <a:pt x="238" y="4"/>
                    <a:pt x="230" y="2"/>
                  </a:cubicBezTo>
                  <a:cubicBezTo>
                    <a:pt x="222" y="0"/>
                    <a:pt x="214" y="9"/>
                    <a:pt x="209" y="13"/>
                  </a:cubicBezTo>
                  <a:cubicBezTo>
                    <a:pt x="204" y="18"/>
                    <a:pt x="81" y="125"/>
                    <a:pt x="28" y="258"/>
                  </a:cubicBezTo>
                  <a:cubicBezTo>
                    <a:pt x="18" y="285"/>
                    <a:pt x="1" y="314"/>
                    <a:pt x="0" y="399"/>
                  </a:cubicBezTo>
                  <a:cubicBezTo>
                    <a:pt x="0" y="429"/>
                    <a:pt x="3" y="464"/>
                    <a:pt x="18" y="483"/>
                  </a:cubicBezTo>
                  <a:cubicBezTo>
                    <a:pt x="27" y="494"/>
                    <a:pt x="43" y="511"/>
                    <a:pt x="74"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6">
              <a:extLst>
                <a:ext uri="{FF2B5EF4-FFF2-40B4-BE49-F238E27FC236}">
                  <a16:creationId xmlns:a16="http://schemas.microsoft.com/office/drawing/2014/main" xmlns="" id="{B260D36A-27B1-4647-BB5F-8267F7F116DD}"/>
                </a:ext>
              </a:extLst>
            </p:cNvPr>
            <p:cNvSpPr>
              <a:spLocks/>
            </p:cNvSpPr>
            <p:nvPr userDrawn="1"/>
          </p:nvSpPr>
          <p:spPr bwMode="auto">
            <a:xfrm>
              <a:off x="1359" y="984"/>
              <a:ext cx="256" cy="350"/>
            </a:xfrm>
            <a:custGeom>
              <a:avLst/>
              <a:gdLst>
                <a:gd name="T0" fmla="*/ 147 w 147"/>
                <a:gd name="T1" fmla="*/ 122 h 200"/>
                <a:gd name="T2" fmla="*/ 120 w 147"/>
                <a:gd name="T3" fmla="*/ 15 h 200"/>
                <a:gd name="T4" fmla="*/ 107 w 147"/>
                <a:gd name="T5" fmla="*/ 1 h 200"/>
                <a:gd name="T6" fmla="*/ 89 w 147"/>
                <a:gd name="T7" fmla="*/ 6 h 200"/>
                <a:gd name="T8" fmla="*/ 0 w 147"/>
                <a:gd name="T9" fmla="*/ 78 h 200"/>
                <a:gd name="T10" fmla="*/ 50 w 147"/>
                <a:gd name="T11" fmla="*/ 200 h 200"/>
                <a:gd name="T12" fmla="*/ 147 w 147"/>
                <a:gd name="T13" fmla="*/ 122 h 200"/>
              </a:gdLst>
              <a:ahLst/>
              <a:cxnLst>
                <a:cxn ang="0">
                  <a:pos x="T0" y="T1"/>
                </a:cxn>
                <a:cxn ang="0">
                  <a:pos x="T2" y="T3"/>
                </a:cxn>
                <a:cxn ang="0">
                  <a:pos x="T4" y="T5"/>
                </a:cxn>
                <a:cxn ang="0">
                  <a:pos x="T6" y="T7"/>
                </a:cxn>
                <a:cxn ang="0">
                  <a:pos x="T8" y="T9"/>
                </a:cxn>
                <a:cxn ang="0">
                  <a:pos x="T10" y="T11"/>
                </a:cxn>
                <a:cxn ang="0">
                  <a:pos x="T12" y="T13"/>
                </a:cxn>
              </a:cxnLst>
              <a:rect l="0" t="0" r="r" b="b"/>
              <a:pathLst>
                <a:path w="147" h="200">
                  <a:moveTo>
                    <a:pt x="147" y="122"/>
                  </a:moveTo>
                  <a:cubicBezTo>
                    <a:pt x="134" y="59"/>
                    <a:pt x="120" y="16"/>
                    <a:pt x="120" y="15"/>
                  </a:cubicBezTo>
                  <a:cubicBezTo>
                    <a:pt x="117" y="8"/>
                    <a:pt x="113" y="2"/>
                    <a:pt x="107" y="1"/>
                  </a:cubicBezTo>
                  <a:cubicBezTo>
                    <a:pt x="100" y="0"/>
                    <a:pt x="96" y="1"/>
                    <a:pt x="89" y="6"/>
                  </a:cubicBezTo>
                  <a:cubicBezTo>
                    <a:pt x="81" y="13"/>
                    <a:pt x="20" y="61"/>
                    <a:pt x="0" y="78"/>
                  </a:cubicBezTo>
                  <a:cubicBezTo>
                    <a:pt x="20" y="115"/>
                    <a:pt x="37" y="163"/>
                    <a:pt x="50" y="200"/>
                  </a:cubicBezTo>
                  <a:cubicBezTo>
                    <a:pt x="80" y="177"/>
                    <a:pt x="98" y="156"/>
                    <a:pt x="147"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7">
              <a:extLst>
                <a:ext uri="{FF2B5EF4-FFF2-40B4-BE49-F238E27FC236}">
                  <a16:creationId xmlns:a16="http://schemas.microsoft.com/office/drawing/2014/main" xmlns="" id="{EBEBA154-C3ED-4A1D-9888-48D50362CC9A}"/>
                </a:ext>
              </a:extLst>
            </p:cNvPr>
            <p:cNvSpPr>
              <a:spLocks/>
            </p:cNvSpPr>
            <p:nvPr userDrawn="1"/>
          </p:nvSpPr>
          <p:spPr bwMode="auto">
            <a:xfrm>
              <a:off x="1948" y="1419"/>
              <a:ext cx="286" cy="301"/>
            </a:xfrm>
            <a:custGeom>
              <a:avLst/>
              <a:gdLst>
                <a:gd name="T0" fmla="*/ 163 w 164"/>
                <a:gd name="T1" fmla="*/ 32 h 172"/>
                <a:gd name="T2" fmla="*/ 160 w 164"/>
                <a:gd name="T3" fmla="*/ 13 h 172"/>
                <a:gd name="T4" fmla="*/ 139 w 164"/>
                <a:gd name="T5" fmla="*/ 3 h 172"/>
                <a:gd name="T6" fmla="*/ 11 w 164"/>
                <a:gd name="T7" fmla="*/ 9 h 172"/>
                <a:gd name="T8" fmla="*/ 0 w 164"/>
                <a:gd name="T9" fmla="*/ 133 h 172"/>
                <a:gd name="T10" fmla="*/ 89 w 164"/>
                <a:gd name="T11" fmla="*/ 172 h 172"/>
                <a:gd name="T12" fmla="*/ 163 w 164"/>
                <a:gd name="T13" fmla="*/ 32 h 172"/>
              </a:gdLst>
              <a:ahLst/>
              <a:cxnLst>
                <a:cxn ang="0">
                  <a:pos x="T0" y="T1"/>
                </a:cxn>
                <a:cxn ang="0">
                  <a:pos x="T2" y="T3"/>
                </a:cxn>
                <a:cxn ang="0">
                  <a:pos x="T4" y="T5"/>
                </a:cxn>
                <a:cxn ang="0">
                  <a:pos x="T6" y="T7"/>
                </a:cxn>
                <a:cxn ang="0">
                  <a:pos x="T8" y="T9"/>
                </a:cxn>
                <a:cxn ang="0">
                  <a:pos x="T10" y="T11"/>
                </a:cxn>
                <a:cxn ang="0">
                  <a:pos x="T12" y="T13"/>
                </a:cxn>
              </a:cxnLst>
              <a:rect l="0" t="0" r="r" b="b"/>
              <a:pathLst>
                <a:path w="164" h="172">
                  <a:moveTo>
                    <a:pt x="163" y="32"/>
                  </a:moveTo>
                  <a:cubicBezTo>
                    <a:pt x="164" y="25"/>
                    <a:pt x="163" y="17"/>
                    <a:pt x="160" y="13"/>
                  </a:cubicBezTo>
                  <a:cubicBezTo>
                    <a:pt x="156" y="7"/>
                    <a:pt x="151" y="4"/>
                    <a:pt x="139" y="3"/>
                  </a:cubicBezTo>
                  <a:cubicBezTo>
                    <a:pt x="114" y="0"/>
                    <a:pt x="11" y="9"/>
                    <a:pt x="11" y="9"/>
                  </a:cubicBezTo>
                  <a:cubicBezTo>
                    <a:pt x="10" y="54"/>
                    <a:pt x="6" y="95"/>
                    <a:pt x="0" y="133"/>
                  </a:cubicBezTo>
                  <a:cubicBezTo>
                    <a:pt x="30" y="145"/>
                    <a:pt x="58" y="156"/>
                    <a:pt x="89" y="172"/>
                  </a:cubicBezTo>
                  <a:cubicBezTo>
                    <a:pt x="150" y="95"/>
                    <a:pt x="162" y="46"/>
                    <a:pt x="16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8">
              <a:extLst>
                <a:ext uri="{FF2B5EF4-FFF2-40B4-BE49-F238E27FC236}">
                  <a16:creationId xmlns:a16="http://schemas.microsoft.com/office/drawing/2014/main" xmlns="" id="{1093C2D0-CF8A-49F3-B704-0BF96DD3B4C2}"/>
                </a:ext>
              </a:extLst>
            </p:cNvPr>
            <p:cNvSpPr>
              <a:spLocks/>
            </p:cNvSpPr>
            <p:nvPr userDrawn="1"/>
          </p:nvSpPr>
          <p:spPr bwMode="auto">
            <a:xfrm>
              <a:off x="1664" y="1702"/>
              <a:ext cx="668" cy="472"/>
            </a:xfrm>
            <a:custGeom>
              <a:avLst/>
              <a:gdLst>
                <a:gd name="T0" fmla="*/ 383 w 383"/>
                <a:gd name="T1" fmla="*/ 136 h 270"/>
                <a:gd name="T2" fmla="*/ 361 w 383"/>
                <a:gd name="T3" fmla="*/ 106 h 270"/>
                <a:gd name="T4" fmla="*/ 158 w 383"/>
                <a:gd name="T5" fmla="*/ 0 h 270"/>
                <a:gd name="T6" fmla="*/ 100 w 383"/>
                <a:gd name="T7" fmla="*/ 162 h 270"/>
                <a:gd name="T8" fmla="*/ 0 w 383"/>
                <a:gd name="T9" fmla="*/ 270 h 270"/>
                <a:gd name="T10" fmla="*/ 290 w 383"/>
                <a:gd name="T11" fmla="*/ 208 h 270"/>
                <a:gd name="T12" fmla="*/ 383 w 383"/>
                <a:gd name="T13" fmla="*/ 136 h 270"/>
              </a:gdLst>
              <a:ahLst/>
              <a:cxnLst>
                <a:cxn ang="0">
                  <a:pos x="T0" y="T1"/>
                </a:cxn>
                <a:cxn ang="0">
                  <a:pos x="T2" y="T3"/>
                </a:cxn>
                <a:cxn ang="0">
                  <a:pos x="T4" y="T5"/>
                </a:cxn>
                <a:cxn ang="0">
                  <a:pos x="T6" y="T7"/>
                </a:cxn>
                <a:cxn ang="0">
                  <a:pos x="T8" y="T9"/>
                </a:cxn>
                <a:cxn ang="0">
                  <a:pos x="T10" y="T11"/>
                </a:cxn>
                <a:cxn ang="0">
                  <a:pos x="T12" y="T13"/>
                </a:cxn>
              </a:cxnLst>
              <a:rect l="0" t="0" r="r" b="b"/>
              <a:pathLst>
                <a:path w="383" h="270">
                  <a:moveTo>
                    <a:pt x="383" y="136"/>
                  </a:moveTo>
                  <a:cubicBezTo>
                    <a:pt x="382" y="126"/>
                    <a:pt x="377" y="117"/>
                    <a:pt x="361" y="106"/>
                  </a:cubicBezTo>
                  <a:cubicBezTo>
                    <a:pt x="331" y="86"/>
                    <a:pt x="255" y="36"/>
                    <a:pt x="158" y="0"/>
                  </a:cubicBezTo>
                  <a:cubicBezTo>
                    <a:pt x="146" y="62"/>
                    <a:pt x="126" y="117"/>
                    <a:pt x="100" y="162"/>
                  </a:cubicBezTo>
                  <a:cubicBezTo>
                    <a:pt x="74" y="209"/>
                    <a:pt x="39" y="246"/>
                    <a:pt x="0" y="270"/>
                  </a:cubicBezTo>
                  <a:cubicBezTo>
                    <a:pt x="118" y="262"/>
                    <a:pt x="218" y="243"/>
                    <a:pt x="290" y="208"/>
                  </a:cubicBezTo>
                  <a:cubicBezTo>
                    <a:pt x="372" y="169"/>
                    <a:pt x="383" y="149"/>
                    <a:pt x="383"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9">
              <a:extLst>
                <a:ext uri="{FF2B5EF4-FFF2-40B4-BE49-F238E27FC236}">
                  <a16:creationId xmlns:a16="http://schemas.microsoft.com/office/drawing/2014/main" xmlns="" id="{1862895D-057B-4032-B653-6BBD7E147222}"/>
                </a:ext>
              </a:extLst>
            </p:cNvPr>
            <p:cNvSpPr>
              <a:spLocks/>
            </p:cNvSpPr>
            <p:nvPr userDrawn="1"/>
          </p:nvSpPr>
          <p:spPr bwMode="auto">
            <a:xfrm>
              <a:off x="1245" y="2205"/>
              <a:ext cx="684" cy="112"/>
            </a:xfrm>
            <a:custGeom>
              <a:avLst/>
              <a:gdLst>
                <a:gd name="T0" fmla="*/ 360 w 392"/>
                <a:gd name="T1" fmla="*/ 1 h 64"/>
                <a:gd name="T2" fmla="*/ 292 w 392"/>
                <a:gd name="T3" fmla="*/ 10 h 64"/>
                <a:gd name="T4" fmla="*/ 221 w 392"/>
                <a:gd name="T5" fmla="*/ 15 h 64"/>
                <a:gd name="T6" fmla="*/ 175 w 392"/>
                <a:gd name="T7" fmla="*/ 14 h 64"/>
                <a:gd name="T8" fmla="*/ 126 w 392"/>
                <a:gd name="T9" fmla="*/ 14 h 64"/>
                <a:gd name="T10" fmla="*/ 126 w 392"/>
                <a:gd name="T11" fmla="*/ 14 h 64"/>
                <a:gd name="T12" fmla="*/ 5 w 392"/>
                <a:gd name="T13" fmla="*/ 26 h 64"/>
                <a:gd name="T14" fmla="*/ 0 w 392"/>
                <a:gd name="T15" fmla="*/ 30 h 64"/>
                <a:gd name="T16" fmla="*/ 7 w 392"/>
                <a:gd name="T17" fmla="*/ 32 h 64"/>
                <a:gd name="T18" fmla="*/ 54 w 392"/>
                <a:gd name="T19" fmla="*/ 30 h 64"/>
                <a:gd name="T20" fmla="*/ 177 w 392"/>
                <a:gd name="T21" fmla="*/ 48 h 64"/>
                <a:gd name="T22" fmla="*/ 283 w 392"/>
                <a:gd name="T23" fmla="*/ 64 h 64"/>
                <a:gd name="T24" fmla="*/ 382 w 392"/>
                <a:gd name="T25" fmla="*/ 42 h 64"/>
                <a:gd name="T26" fmla="*/ 390 w 392"/>
                <a:gd name="T27" fmla="*/ 17 h 64"/>
                <a:gd name="T28" fmla="*/ 360 w 392"/>
                <a:gd name="T29"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64">
                  <a:moveTo>
                    <a:pt x="360" y="1"/>
                  </a:moveTo>
                  <a:cubicBezTo>
                    <a:pt x="341" y="1"/>
                    <a:pt x="325" y="5"/>
                    <a:pt x="292" y="10"/>
                  </a:cubicBezTo>
                  <a:cubicBezTo>
                    <a:pt x="266" y="14"/>
                    <a:pt x="246" y="16"/>
                    <a:pt x="221" y="15"/>
                  </a:cubicBezTo>
                  <a:cubicBezTo>
                    <a:pt x="207" y="15"/>
                    <a:pt x="175" y="14"/>
                    <a:pt x="175" y="14"/>
                  </a:cubicBezTo>
                  <a:cubicBezTo>
                    <a:pt x="160" y="14"/>
                    <a:pt x="143" y="14"/>
                    <a:pt x="126" y="14"/>
                  </a:cubicBezTo>
                  <a:cubicBezTo>
                    <a:pt x="126" y="14"/>
                    <a:pt x="126" y="14"/>
                    <a:pt x="126" y="14"/>
                  </a:cubicBezTo>
                  <a:cubicBezTo>
                    <a:pt x="90" y="14"/>
                    <a:pt x="45" y="15"/>
                    <a:pt x="5" y="26"/>
                  </a:cubicBezTo>
                  <a:cubicBezTo>
                    <a:pt x="2" y="27"/>
                    <a:pt x="0" y="28"/>
                    <a:pt x="0" y="30"/>
                  </a:cubicBezTo>
                  <a:cubicBezTo>
                    <a:pt x="0" y="32"/>
                    <a:pt x="4" y="32"/>
                    <a:pt x="7" y="32"/>
                  </a:cubicBezTo>
                  <a:cubicBezTo>
                    <a:pt x="10" y="32"/>
                    <a:pt x="39" y="30"/>
                    <a:pt x="54" y="30"/>
                  </a:cubicBezTo>
                  <a:cubicBezTo>
                    <a:pt x="106" y="30"/>
                    <a:pt x="142" y="39"/>
                    <a:pt x="177" y="48"/>
                  </a:cubicBezTo>
                  <a:cubicBezTo>
                    <a:pt x="210" y="56"/>
                    <a:pt x="241" y="64"/>
                    <a:pt x="283" y="64"/>
                  </a:cubicBezTo>
                  <a:cubicBezTo>
                    <a:pt x="329" y="64"/>
                    <a:pt x="368" y="58"/>
                    <a:pt x="382" y="42"/>
                  </a:cubicBezTo>
                  <a:cubicBezTo>
                    <a:pt x="387" y="37"/>
                    <a:pt x="392" y="27"/>
                    <a:pt x="390" y="17"/>
                  </a:cubicBezTo>
                  <a:cubicBezTo>
                    <a:pt x="386" y="6"/>
                    <a:pt x="378" y="0"/>
                    <a:pt x="36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40">
              <a:extLst>
                <a:ext uri="{FF2B5EF4-FFF2-40B4-BE49-F238E27FC236}">
                  <a16:creationId xmlns:a16="http://schemas.microsoft.com/office/drawing/2014/main" xmlns="" id="{2852C940-50E2-4AEB-ABCD-3AE6A1522D8B}"/>
                </a:ext>
              </a:extLst>
            </p:cNvPr>
            <p:cNvSpPr>
              <a:spLocks/>
            </p:cNvSpPr>
            <p:nvPr userDrawn="1"/>
          </p:nvSpPr>
          <p:spPr bwMode="auto">
            <a:xfrm>
              <a:off x="452" y="1124"/>
              <a:ext cx="439" cy="1053"/>
            </a:xfrm>
            <a:custGeom>
              <a:avLst/>
              <a:gdLst>
                <a:gd name="T0" fmla="*/ 74 w 252"/>
                <a:gd name="T1" fmla="*/ 479 h 603"/>
                <a:gd name="T2" fmla="*/ 252 w 252"/>
                <a:gd name="T3" fmla="*/ 603 h 603"/>
                <a:gd name="T4" fmla="*/ 175 w 252"/>
                <a:gd name="T5" fmla="*/ 493 h 603"/>
                <a:gd name="T6" fmla="*/ 150 w 252"/>
                <a:gd name="T7" fmla="*/ 313 h 603"/>
                <a:gd name="T8" fmla="*/ 171 w 252"/>
                <a:gd name="T9" fmla="*/ 114 h 603"/>
                <a:gd name="T10" fmla="*/ 192 w 252"/>
                <a:gd name="T11" fmla="*/ 85 h 603"/>
                <a:gd name="T12" fmla="*/ 27 w 252"/>
                <a:gd name="T13" fmla="*/ 0 h 603"/>
                <a:gd name="T14" fmla="*/ 11 w 252"/>
                <a:gd name="T15" fmla="*/ 15 h 603"/>
                <a:gd name="T16" fmla="*/ 2 w 252"/>
                <a:gd name="T17" fmla="*/ 156 h 603"/>
                <a:gd name="T18" fmla="*/ 74 w 252"/>
                <a:gd name="T19" fmla="*/ 479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603">
                  <a:moveTo>
                    <a:pt x="74" y="479"/>
                  </a:moveTo>
                  <a:cubicBezTo>
                    <a:pt x="119" y="557"/>
                    <a:pt x="182" y="601"/>
                    <a:pt x="252" y="603"/>
                  </a:cubicBezTo>
                  <a:cubicBezTo>
                    <a:pt x="225" y="582"/>
                    <a:pt x="192" y="547"/>
                    <a:pt x="175" y="493"/>
                  </a:cubicBezTo>
                  <a:cubicBezTo>
                    <a:pt x="158" y="442"/>
                    <a:pt x="150" y="381"/>
                    <a:pt x="150" y="313"/>
                  </a:cubicBezTo>
                  <a:cubicBezTo>
                    <a:pt x="150" y="218"/>
                    <a:pt x="168" y="128"/>
                    <a:pt x="171" y="114"/>
                  </a:cubicBezTo>
                  <a:cubicBezTo>
                    <a:pt x="174" y="99"/>
                    <a:pt x="181" y="90"/>
                    <a:pt x="192" y="85"/>
                  </a:cubicBezTo>
                  <a:cubicBezTo>
                    <a:pt x="120" y="32"/>
                    <a:pt x="45" y="1"/>
                    <a:pt x="27" y="0"/>
                  </a:cubicBezTo>
                  <a:cubicBezTo>
                    <a:pt x="18" y="0"/>
                    <a:pt x="14" y="4"/>
                    <a:pt x="11" y="15"/>
                  </a:cubicBezTo>
                  <a:cubicBezTo>
                    <a:pt x="8" y="25"/>
                    <a:pt x="0" y="50"/>
                    <a:pt x="2" y="156"/>
                  </a:cubicBezTo>
                  <a:cubicBezTo>
                    <a:pt x="4" y="250"/>
                    <a:pt x="16" y="377"/>
                    <a:pt x="74" y="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41">
              <a:extLst>
                <a:ext uri="{FF2B5EF4-FFF2-40B4-BE49-F238E27FC236}">
                  <a16:creationId xmlns:a16="http://schemas.microsoft.com/office/drawing/2014/main" xmlns="" id="{C76FBC81-8EC8-4943-8607-CF53FFB4E4C0}"/>
                </a:ext>
              </a:extLst>
            </p:cNvPr>
            <p:cNvSpPr>
              <a:spLocks/>
            </p:cNvSpPr>
            <p:nvPr userDrawn="1"/>
          </p:nvSpPr>
          <p:spPr bwMode="auto">
            <a:xfrm>
              <a:off x="757" y="1311"/>
              <a:ext cx="410" cy="891"/>
            </a:xfrm>
            <a:custGeom>
              <a:avLst/>
              <a:gdLst>
                <a:gd name="T0" fmla="*/ 53 w 235"/>
                <a:gd name="T1" fmla="*/ 13 h 510"/>
                <a:gd name="T2" fmla="*/ 32 w 235"/>
                <a:gd name="T3" fmla="*/ 2 h 510"/>
                <a:gd name="T4" fmla="*/ 20 w 235"/>
                <a:gd name="T5" fmla="*/ 21 h 510"/>
                <a:gd name="T6" fmla="*/ 3 w 235"/>
                <a:gd name="T7" fmla="*/ 206 h 510"/>
                <a:gd name="T8" fmla="*/ 26 w 235"/>
                <a:gd name="T9" fmla="*/ 377 h 510"/>
                <a:gd name="T10" fmla="*/ 189 w 235"/>
                <a:gd name="T11" fmla="*/ 510 h 510"/>
                <a:gd name="T12" fmla="*/ 218 w 235"/>
                <a:gd name="T13" fmla="*/ 505 h 510"/>
                <a:gd name="T14" fmla="*/ 230 w 235"/>
                <a:gd name="T15" fmla="*/ 498 h 510"/>
                <a:gd name="T16" fmla="*/ 220 w 235"/>
                <a:gd name="T17" fmla="*/ 481 h 510"/>
                <a:gd name="T18" fmla="*/ 205 w 235"/>
                <a:gd name="T19" fmla="*/ 405 h 510"/>
                <a:gd name="T20" fmla="*/ 235 w 235"/>
                <a:gd name="T21" fmla="*/ 254 h 510"/>
                <a:gd name="T22" fmla="*/ 53 w 235"/>
                <a:gd name="T23" fmla="*/ 13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510">
                  <a:moveTo>
                    <a:pt x="53" y="13"/>
                  </a:moveTo>
                  <a:cubicBezTo>
                    <a:pt x="48" y="9"/>
                    <a:pt x="40" y="0"/>
                    <a:pt x="32" y="2"/>
                  </a:cubicBezTo>
                  <a:cubicBezTo>
                    <a:pt x="24" y="4"/>
                    <a:pt x="21" y="14"/>
                    <a:pt x="20" y="21"/>
                  </a:cubicBezTo>
                  <a:cubicBezTo>
                    <a:pt x="19" y="26"/>
                    <a:pt x="0" y="114"/>
                    <a:pt x="3" y="206"/>
                  </a:cubicBezTo>
                  <a:cubicBezTo>
                    <a:pt x="6" y="282"/>
                    <a:pt x="11" y="330"/>
                    <a:pt x="26" y="377"/>
                  </a:cubicBezTo>
                  <a:cubicBezTo>
                    <a:pt x="55" y="469"/>
                    <a:pt x="139" y="510"/>
                    <a:pt x="189" y="510"/>
                  </a:cubicBezTo>
                  <a:cubicBezTo>
                    <a:pt x="189" y="510"/>
                    <a:pt x="204" y="510"/>
                    <a:pt x="218" y="505"/>
                  </a:cubicBezTo>
                  <a:cubicBezTo>
                    <a:pt x="222" y="503"/>
                    <a:pt x="226" y="501"/>
                    <a:pt x="230" y="498"/>
                  </a:cubicBezTo>
                  <a:cubicBezTo>
                    <a:pt x="226" y="493"/>
                    <a:pt x="223" y="487"/>
                    <a:pt x="220" y="481"/>
                  </a:cubicBezTo>
                  <a:cubicBezTo>
                    <a:pt x="210" y="461"/>
                    <a:pt x="205" y="436"/>
                    <a:pt x="205" y="405"/>
                  </a:cubicBezTo>
                  <a:cubicBezTo>
                    <a:pt x="205" y="320"/>
                    <a:pt x="234" y="256"/>
                    <a:pt x="235" y="254"/>
                  </a:cubicBezTo>
                  <a:cubicBezTo>
                    <a:pt x="181" y="122"/>
                    <a:pt x="58" y="18"/>
                    <a:pt x="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42">
              <a:extLst>
                <a:ext uri="{FF2B5EF4-FFF2-40B4-BE49-F238E27FC236}">
                  <a16:creationId xmlns:a16="http://schemas.microsoft.com/office/drawing/2014/main" xmlns="" id="{D2F3350B-89B6-4339-94CC-6434E44F8D5B}"/>
                </a:ext>
              </a:extLst>
            </p:cNvPr>
            <p:cNvSpPr>
              <a:spLocks/>
            </p:cNvSpPr>
            <p:nvPr userDrawn="1"/>
          </p:nvSpPr>
          <p:spPr bwMode="auto">
            <a:xfrm>
              <a:off x="968" y="934"/>
              <a:ext cx="443" cy="753"/>
            </a:xfrm>
            <a:custGeom>
              <a:avLst/>
              <a:gdLst>
                <a:gd name="T0" fmla="*/ 127 w 254"/>
                <a:gd name="T1" fmla="*/ 431 h 431"/>
                <a:gd name="T2" fmla="*/ 254 w 254"/>
                <a:gd name="T3" fmla="*/ 257 h 431"/>
                <a:gd name="T4" fmla="*/ 137 w 254"/>
                <a:gd name="T5" fmla="*/ 8 h 431"/>
                <a:gd name="T6" fmla="*/ 126 w 254"/>
                <a:gd name="T7" fmla="*/ 0 h 431"/>
                <a:gd name="T8" fmla="*/ 116 w 254"/>
                <a:gd name="T9" fmla="*/ 8 h 431"/>
                <a:gd name="T10" fmla="*/ 0 w 254"/>
                <a:gd name="T11" fmla="*/ 257 h 431"/>
                <a:gd name="T12" fmla="*/ 127 w 254"/>
                <a:gd name="T13" fmla="*/ 431 h 431"/>
                <a:gd name="T14" fmla="*/ 127 w 254"/>
                <a:gd name="T15" fmla="*/ 431 h 431"/>
                <a:gd name="T16" fmla="*/ 127 w 254"/>
                <a:gd name="T17" fmla="*/ 431 h 431"/>
                <a:gd name="T18" fmla="*/ 127 w 254"/>
                <a:gd name="T19"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31">
                  <a:moveTo>
                    <a:pt x="127" y="431"/>
                  </a:moveTo>
                  <a:cubicBezTo>
                    <a:pt x="162" y="357"/>
                    <a:pt x="214" y="296"/>
                    <a:pt x="254" y="257"/>
                  </a:cubicBezTo>
                  <a:cubicBezTo>
                    <a:pt x="229" y="167"/>
                    <a:pt x="159" y="39"/>
                    <a:pt x="137" y="8"/>
                  </a:cubicBezTo>
                  <a:cubicBezTo>
                    <a:pt x="134" y="3"/>
                    <a:pt x="131" y="0"/>
                    <a:pt x="126" y="0"/>
                  </a:cubicBezTo>
                  <a:cubicBezTo>
                    <a:pt x="122" y="0"/>
                    <a:pt x="120" y="3"/>
                    <a:pt x="116" y="8"/>
                  </a:cubicBezTo>
                  <a:cubicBezTo>
                    <a:pt x="94" y="39"/>
                    <a:pt x="24" y="167"/>
                    <a:pt x="0" y="257"/>
                  </a:cubicBezTo>
                  <a:cubicBezTo>
                    <a:pt x="39" y="296"/>
                    <a:pt x="91" y="357"/>
                    <a:pt x="127" y="431"/>
                  </a:cubicBezTo>
                  <a:cubicBezTo>
                    <a:pt x="127" y="431"/>
                    <a:pt x="127" y="431"/>
                    <a:pt x="127" y="431"/>
                  </a:cubicBezTo>
                  <a:cubicBezTo>
                    <a:pt x="127" y="431"/>
                    <a:pt x="127" y="431"/>
                    <a:pt x="127" y="431"/>
                  </a:cubicBezTo>
                  <a:cubicBezTo>
                    <a:pt x="127" y="431"/>
                    <a:pt x="127" y="431"/>
                    <a:pt x="127"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43">
              <a:extLst>
                <a:ext uri="{FF2B5EF4-FFF2-40B4-BE49-F238E27FC236}">
                  <a16:creationId xmlns:a16="http://schemas.microsoft.com/office/drawing/2014/main" xmlns="" id="{2133A4EC-B475-420D-8483-7B89926B526E}"/>
                </a:ext>
              </a:extLst>
            </p:cNvPr>
            <p:cNvSpPr>
              <a:spLocks/>
            </p:cNvSpPr>
            <p:nvPr userDrawn="1"/>
          </p:nvSpPr>
          <p:spPr bwMode="auto">
            <a:xfrm>
              <a:off x="762" y="984"/>
              <a:ext cx="258" cy="350"/>
            </a:xfrm>
            <a:custGeom>
              <a:avLst/>
              <a:gdLst>
                <a:gd name="T0" fmla="*/ 148 w 148"/>
                <a:gd name="T1" fmla="*/ 78 h 200"/>
                <a:gd name="T2" fmla="*/ 58 w 148"/>
                <a:gd name="T3" fmla="*/ 6 h 200"/>
                <a:gd name="T4" fmla="*/ 40 w 148"/>
                <a:gd name="T5" fmla="*/ 1 h 200"/>
                <a:gd name="T6" fmla="*/ 27 w 148"/>
                <a:gd name="T7" fmla="*/ 15 h 200"/>
                <a:gd name="T8" fmla="*/ 0 w 148"/>
                <a:gd name="T9" fmla="*/ 122 h 200"/>
                <a:gd name="T10" fmla="*/ 97 w 148"/>
                <a:gd name="T11" fmla="*/ 200 h 200"/>
                <a:gd name="T12" fmla="*/ 148 w 148"/>
                <a:gd name="T13" fmla="*/ 78 h 200"/>
              </a:gdLst>
              <a:ahLst/>
              <a:cxnLst>
                <a:cxn ang="0">
                  <a:pos x="T0" y="T1"/>
                </a:cxn>
                <a:cxn ang="0">
                  <a:pos x="T2" y="T3"/>
                </a:cxn>
                <a:cxn ang="0">
                  <a:pos x="T4" y="T5"/>
                </a:cxn>
                <a:cxn ang="0">
                  <a:pos x="T6" y="T7"/>
                </a:cxn>
                <a:cxn ang="0">
                  <a:pos x="T8" y="T9"/>
                </a:cxn>
                <a:cxn ang="0">
                  <a:pos x="T10" y="T11"/>
                </a:cxn>
                <a:cxn ang="0">
                  <a:pos x="T12" y="T13"/>
                </a:cxn>
              </a:cxnLst>
              <a:rect l="0" t="0" r="r" b="b"/>
              <a:pathLst>
                <a:path w="148" h="200">
                  <a:moveTo>
                    <a:pt x="148" y="78"/>
                  </a:moveTo>
                  <a:cubicBezTo>
                    <a:pt x="128" y="61"/>
                    <a:pt x="67" y="13"/>
                    <a:pt x="58" y="6"/>
                  </a:cubicBezTo>
                  <a:cubicBezTo>
                    <a:pt x="51" y="1"/>
                    <a:pt x="47" y="0"/>
                    <a:pt x="40" y="1"/>
                  </a:cubicBezTo>
                  <a:cubicBezTo>
                    <a:pt x="34" y="2"/>
                    <a:pt x="30" y="8"/>
                    <a:pt x="27" y="15"/>
                  </a:cubicBezTo>
                  <a:cubicBezTo>
                    <a:pt x="27" y="16"/>
                    <a:pt x="14" y="59"/>
                    <a:pt x="0" y="122"/>
                  </a:cubicBezTo>
                  <a:cubicBezTo>
                    <a:pt x="49" y="156"/>
                    <a:pt x="67" y="177"/>
                    <a:pt x="97" y="200"/>
                  </a:cubicBezTo>
                  <a:cubicBezTo>
                    <a:pt x="111" y="163"/>
                    <a:pt x="127" y="115"/>
                    <a:pt x="14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44">
              <a:extLst>
                <a:ext uri="{FF2B5EF4-FFF2-40B4-BE49-F238E27FC236}">
                  <a16:creationId xmlns:a16="http://schemas.microsoft.com/office/drawing/2014/main" xmlns="" id="{3310E19D-D14B-4554-9C26-5DA01252F22D}"/>
                </a:ext>
              </a:extLst>
            </p:cNvPr>
            <p:cNvSpPr>
              <a:spLocks/>
            </p:cNvSpPr>
            <p:nvPr userDrawn="1"/>
          </p:nvSpPr>
          <p:spPr bwMode="auto">
            <a:xfrm>
              <a:off x="143" y="1419"/>
              <a:ext cx="286" cy="301"/>
            </a:xfrm>
            <a:custGeom>
              <a:avLst/>
              <a:gdLst>
                <a:gd name="T0" fmla="*/ 75 w 164"/>
                <a:gd name="T1" fmla="*/ 172 h 172"/>
                <a:gd name="T2" fmla="*/ 164 w 164"/>
                <a:gd name="T3" fmla="*/ 133 h 172"/>
                <a:gd name="T4" fmla="*/ 153 w 164"/>
                <a:gd name="T5" fmla="*/ 9 h 172"/>
                <a:gd name="T6" fmla="*/ 25 w 164"/>
                <a:gd name="T7" fmla="*/ 3 h 172"/>
                <a:gd name="T8" fmla="*/ 4 w 164"/>
                <a:gd name="T9" fmla="*/ 13 h 172"/>
                <a:gd name="T10" fmla="*/ 1 w 164"/>
                <a:gd name="T11" fmla="*/ 32 h 172"/>
                <a:gd name="T12" fmla="*/ 75 w 164"/>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164" h="172">
                  <a:moveTo>
                    <a:pt x="75" y="172"/>
                  </a:moveTo>
                  <a:cubicBezTo>
                    <a:pt x="106" y="156"/>
                    <a:pt x="134" y="145"/>
                    <a:pt x="164" y="133"/>
                  </a:cubicBezTo>
                  <a:cubicBezTo>
                    <a:pt x="158" y="95"/>
                    <a:pt x="154" y="54"/>
                    <a:pt x="153" y="9"/>
                  </a:cubicBezTo>
                  <a:cubicBezTo>
                    <a:pt x="153" y="9"/>
                    <a:pt x="50" y="0"/>
                    <a:pt x="25" y="3"/>
                  </a:cubicBezTo>
                  <a:cubicBezTo>
                    <a:pt x="13" y="4"/>
                    <a:pt x="8" y="7"/>
                    <a:pt x="4" y="13"/>
                  </a:cubicBezTo>
                  <a:cubicBezTo>
                    <a:pt x="1" y="17"/>
                    <a:pt x="0" y="25"/>
                    <a:pt x="1" y="32"/>
                  </a:cubicBezTo>
                  <a:cubicBezTo>
                    <a:pt x="2" y="46"/>
                    <a:pt x="15" y="95"/>
                    <a:pt x="75"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45">
              <a:extLst>
                <a:ext uri="{FF2B5EF4-FFF2-40B4-BE49-F238E27FC236}">
                  <a16:creationId xmlns:a16="http://schemas.microsoft.com/office/drawing/2014/main" xmlns="" id="{FC4A66FD-CC87-4490-B3A0-19BBBD32AB23}"/>
                </a:ext>
              </a:extLst>
            </p:cNvPr>
            <p:cNvSpPr>
              <a:spLocks/>
            </p:cNvSpPr>
            <p:nvPr userDrawn="1"/>
          </p:nvSpPr>
          <p:spPr bwMode="auto">
            <a:xfrm>
              <a:off x="45" y="1702"/>
              <a:ext cx="670" cy="472"/>
            </a:xfrm>
            <a:custGeom>
              <a:avLst/>
              <a:gdLst>
                <a:gd name="T0" fmla="*/ 283 w 384"/>
                <a:gd name="T1" fmla="*/ 162 h 270"/>
                <a:gd name="T2" fmla="*/ 225 w 384"/>
                <a:gd name="T3" fmla="*/ 0 h 270"/>
                <a:gd name="T4" fmla="*/ 22 w 384"/>
                <a:gd name="T5" fmla="*/ 106 h 270"/>
                <a:gd name="T6" fmla="*/ 1 w 384"/>
                <a:gd name="T7" fmla="*/ 136 h 270"/>
                <a:gd name="T8" fmla="*/ 93 w 384"/>
                <a:gd name="T9" fmla="*/ 208 h 270"/>
                <a:gd name="T10" fmla="*/ 384 w 384"/>
                <a:gd name="T11" fmla="*/ 270 h 270"/>
                <a:gd name="T12" fmla="*/ 283 w 384"/>
                <a:gd name="T13" fmla="*/ 162 h 270"/>
              </a:gdLst>
              <a:ahLst/>
              <a:cxnLst>
                <a:cxn ang="0">
                  <a:pos x="T0" y="T1"/>
                </a:cxn>
                <a:cxn ang="0">
                  <a:pos x="T2" y="T3"/>
                </a:cxn>
                <a:cxn ang="0">
                  <a:pos x="T4" y="T5"/>
                </a:cxn>
                <a:cxn ang="0">
                  <a:pos x="T6" y="T7"/>
                </a:cxn>
                <a:cxn ang="0">
                  <a:pos x="T8" y="T9"/>
                </a:cxn>
                <a:cxn ang="0">
                  <a:pos x="T10" y="T11"/>
                </a:cxn>
                <a:cxn ang="0">
                  <a:pos x="T12" y="T13"/>
                </a:cxn>
              </a:cxnLst>
              <a:rect l="0" t="0" r="r" b="b"/>
              <a:pathLst>
                <a:path w="384" h="270">
                  <a:moveTo>
                    <a:pt x="283" y="162"/>
                  </a:moveTo>
                  <a:cubicBezTo>
                    <a:pt x="257" y="117"/>
                    <a:pt x="238" y="62"/>
                    <a:pt x="225" y="0"/>
                  </a:cubicBezTo>
                  <a:cubicBezTo>
                    <a:pt x="128" y="36"/>
                    <a:pt x="52" y="86"/>
                    <a:pt x="22" y="106"/>
                  </a:cubicBezTo>
                  <a:cubicBezTo>
                    <a:pt x="6" y="117"/>
                    <a:pt x="1" y="126"/>
                    <a:pt x="1" y="136"/>
                  </a:cubicBezTo>
                  <a:cubicBezTo>
                    <a:pt x="0" y="149"/>
                    <a:pt x="11" y="169"/>
                    <a:pt x="93" y="208"/>
                  </a:cubicBezTo>
                  <a:cubicBezTo>
                    <a:pt x="165" y="243"/>
                    <a:pt x="265" y="262"/>
                    <a:pt x="384" y="270"/>
                  </a:cubicBezTo>
                  <a:cubicBezTo>
                    <a:pt x="344" y="246"/>
                    <a:pt x="310" y="209"/>
                    <a:pt x="283"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46">
              <a:extLst>
                <a:ext uri="{FF2B5EF4-FFF2-40B4-BE49-F238E27FC236}">
                  <a16:creationId xmlns:a16="http://schemas.microsoft.com/office/drawing/2014/main" xmlns="" id="{065D2236-2B38-4C82-A42D-4601B07DB1CF}"/>
                </a:ext>
              </a:extLst>
            </p:cNvPr>
            <p:cNvSpPr>
              <a:spLocks/>
            </p:cNvSpPr>
            <p:nvPr userDrawn="1"/>
          </p:nvSpPr>
          <p:spPr bwMode="auto">
            <a:xfrm>
              <a:off x="448" y="2205"/>
              <a:ext cx="684" cy="112"/>
            </a:xfrm>
            <a:custGeom>
              <a:avLst/>
              <a:gdLst>
                <a:gd name="T0" fmla="*/ 388 w 392"/>
                <a:gd name="T1" fmla="*/ 26 h 64"/>
                <a:gd name="T2" fmla="*/ 266 w 392"/>
                <a:gd name="T3" fmla="*/ 14 h 64"/>
                <a:gd name="T4" fmla="*/ 266 w 392"/>
                <a:gd name="T5" fmla="*/ 14 h 64"/>
                <a:gd name="T6" fmla="*/ 218 w 392"/>
                <a:gd name="T7" fmla="*/ 14 h 64"/>
                <a:gd name="T8" fmla="*/ 171 w 392"/>
                <a:gd name="T9" fmla="*/ 15 h 64"/>
                <a:gd name="T10" fmla="*/ 100 w 392"/>
                <a:gd name="T11" fmla="*/ 10 h 64"/>
                <a:gd name="T12" fmla="*/ 32 w 392"/>
                <a:gd name="T13" fmla="*/ 1 h 64"/>
                <a:gd name="T14" fmla="*/ 3 w 392"/>
                <a:gd name="T15" fmla="*/ 17 h 64"/>
                <a:gd name="T16" fmla="*/ 10 w 392"/>
                <a:gd name="T17" fmla="*/ 42 h 64"/>
                <a:gd name="T18" fmla="*/ 109 w 392"/>
                <a:gd name="T19" fmla="*/ 64 h 64"/>
                <a:gd name="T20" fmla="*/ 215 w 392"/>
                <a:gd name="T21" fmla="*/ 48 h 64"/>
                <a:gd name="T22" fmla="*/ 338 w 392"/>
                <a:gd name="T23" fmla="*/ 30 h 64"/>
                <a:gd name="T24" fmla="*/ 386 w 392"/>
                <a:gd name="T25" fmla="*/ 32 h 64"/>
                <a:gd name="T26" fmla="*/ 392 w 392"/>
                <a:gd name="T27" fmla="*/ 30 h 64"/>
                <a:gd name="T28" fmla="*/ 388 w 392"/>
                <a:gd name="T29"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64">
                  <a:moveTo>
                    <a:pt x="388" y="26"/>
                  </a:moveTo>
                  <a:cubicBezTo>
                    <a:pt x="348" y="15"/>
                    <a:pt x="302" y="14"/>
                    <a:pt x="266" y="14"/>
                  </a:cubicBezTo>
                  <a:cubicBezTo>
                    <a:pt x="266" y="14"/>
                    <a:pt x="266" y="14"/>
                    <a:pt x="266" y="14"/>
                  </a:cubicBezTo>
                  <a:cubicBezTo>
                    <a:pt x="249" y="14"/>
                    <a:pt x="232" y="14"/>
                    <a:pt x="218" y="14"/>
                  </a:cubicBezTo>
                  <a:cubicBezTo>
                    <a:pt x="218" y="14"/>
                    <a:pt x="185" y="15"/>
                    <a:pt x="171" y="15"/>
                  </a:cubicBezTo>
                  <a:cubicBezTo>
                    <a:pt x="147" y="16"/>
                    <a:pt x="126" y="14"/>
                    <a:pt x="100" y="10"/>
                  </a:cubicBezTo>
                  <a:cubicBezTo>
                    <a:pt x="67" y="5"/>
                    <a:pt x="52" y="1"/>
                    <a:pt x="32" y="1"/>
                  </a:cubicBezTo>
                  <a:cubicBezTo>
                    <a:pt x="14" y="0"/>
                    <a:pt x="6" y="6"/>
                    <a:pt x="3" y="17"/>
                  </a:cubicBezTo>
                  <a:cubicBezTo>
                    <a:pt x="0" y="27"/>
                    <a:pt x="5" y="37"/>
                    <a:pt x="10" y="42"/>
                  </a:cubicBezTo>
                  <a:cubicBezTo>
                    <a:pt x="24" y="58"/>
                    <a:pt x="64" y="64"/>
                    <a:pt x="109" y="64"/>
                  </a:cubicBezTo>
                  <a:cubicBezTo>
                    <a:pt x="152" y="64"/>
                    <a:pt x="183" y="56"/>
                    <a:pt x="215" y="48"/>
                  </a:cubicBezTo>
                  <a:cubicBezTo>
                    <a:pt x="250" y="39"/>
                    <a:pt x="286" y="30"/>
                    <a:pt x="338" y="30"/>
                  </a:cubicBezTo>
                  <a:cubicBezTo>
                    <a:pt x="353" y="30"/>
                    <a:pt x="382" y="32"/>
                    <a:pt x="386" y="32"/>
                  </a:cubicBezTo>
                  <a:cubicBezTo>
                    <a:pt x="389" y="32"/>
                    <a:pt x="392" y="32"/>
                    <a:pt x="392" y="30"/>
                  </a:cubicBezTo>
                  <a:cubicBezTo>
                    <a:pt x="392" y="28"/>
                    <a:pt x="390" y="27"/>
                    <a:pt x="38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9988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dirty="0"/>
              <a:t>Presentation title</a:t>
            </a:r>
            <a:br>
              <a:rPr lang="en-US" dirty="0"/>
            </a:br>
            <a:r>
              <a:rPr lang="en-US" dirty="0"/>
              <a:t>goes here</a:t>
            </a:r>
            <a:endParaRPr lang="en-GB" dirty="0"/>
          </a:p>
        </p:txBody>
      </p:sp>
      <p:sp>
        <p:nvSpPr>
          <p:cNvPr id="37" name="Picture Placeholder 36">
            <a:extLst>
              <a:ext uri="{FF2B5EF4-FFF2-40B4-BE49-F238E27FC236}">
                <a16:creationId xmlns:a16="http://schemas.microsoft.com/office/drawing/2014/main" xmlns=""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dirty="0"/>
              <a:t>Click icon to insert an image and click reset in Home tab to fill the image in the shape</a:t>
            </a:r>
            <a:br>
              <a:rPr lang="en-GB" dirty="0"/>
            </a:br>
            <a:r>
              <a:rPr lang="en-GB" dirty="0"/>
              <a:t>If no image is inserted, this will stay as grey shape</a:t>
            </a:r>
          </a:p>
        </p:txBody>
      </p:sp>
      <p:sp>
        <p:nvSpPr>
          <p:cNvPr id="83" name="Text Placeholder 82">
            <a:extLst>
              <a:ext uri="{FF2B5EF4-FFF2-40B4-BE49-F238E27FC236}">
                <a16:creationId xmlns:a16="http://schemas.microsoft.com/office/drawing/2014/main" xmlns=""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dirty="0"/>
              <a:t>Subtitle goes here</a:t>
            </a:r>
          </a:p>
          <a:p>
            <a:pPr lvl="1"/>
            <a:r>
              <a:rPr lang="en-US" dirty="0"/>
              <a:t>Presenter Name</a:t>
            </a:r>
            <a:br>
              <a:rPr lang="en-US" dirty="0"/>
            </a:br>
            <a:endParaRPr lang="en-US" dirty="0"/>
          </a:p>
        </p:txBody>
      </p:sp>
    </p:spTree>
    <p:extLst>
      <p:ext uri="{BB962C8B-B14F-4D97-AF65-F5344CB8AC3E}">
        <p14:creationId xmlns:p14="http://schemas.microsoft.com/office/powerpoint/2010/main" val="23690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xmlns=""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xmlns=""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55" name="Freeform 6">
              <a:extLst>
                <a:ext uri="{FF2B5EF4-FFF2-40B4-BE49-F238E27FC236}">
                  <a16:creationId xmlns:a16="http://schemas.microsoft.com/office/drawing/2014/main" xmlns=""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6" name="Freeform 6">
              <a:extLst>
                <a:ext uri="{FF2B5EF4-FFF2-40B4-BE49-F238E27FC236}">
                  <a16:creationId xmlns:a16="http://schemas.microsoft.com/office/drawing/2014/main" xmlns=""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57" name="Group 15">
            <a:extLst>
              <a:ext uri="{FF2B5EF4-FFF2-40B4-BE49-F238E27FC236}">
                <a16:creationId xmlns:a16="http://schemas.microsoft.com/office/drawing/2014/main" xmlns=""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xmlns=""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xmlns=""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xmlns=""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xmlns=""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xmlns=""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xmlns="" id="{46A290BA-C0C6-45F8-9FFD-B16F677023B3}"/>
              </a:ext>
            </a:extLst>
          </p:cNvPr>
          <p:cNvSpPr/>
          <p:nvPr userDrawn="1"/>
        </p:nvSpPr>
        <p:spPr>
          <a:xfrm>
            <a:off x="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 name="TextBox 46">
            <a:extLst>
              <a:ext uri="{FF2B5EF4-FFF2-40B4-BE49-F238E27FC236}">
                <a16:creationId xmlns:a16="http://schemas.microsoft.com/office/drawing/2014/main" xmlns=""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dirty="0">
                <a:solidFill>
                  <a:schemeClr val="bg1"/>
                </a:solidFill>
              </a:rPr>
              <a:t>Agenda</a:t>
            </a:r>
          </a:p>
        </p:txBody>
      </p:sp>
      <p:sp>
        <p:nvSpPr>
          <p:cNvPr id="48" name="Rectangle 47">
            <a:extLst>
              <a:ext uri="{FF2B5EF4-FFF2-40B4-BE49-F238E27FC236}">
                <a16:creationId xmlns:a16="http://schemas.microsoft.com/office/drawing/2014/main" xmlns="" id="{73B616AA-57FC-4FAA-8064-65327F694B10}"/>
              </a:ext>
            </a:extLst>
          </p:cNvPr>
          <p:cNvSpPr/>
          <p:nvPr userDrawn="1"/>
        </p:nvSpPr>
        <p:spPr>
          <a:xfrm>
            <a:off x="3581400" y="0"/>
            <a:ext cx="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xmlns=""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65" name="Text Placeholder 64">
            <a:extLst>
              <a:ext uri="{FF2B5EF4-FFF2-40B4-BE49-F238E27FC236}">
                <a16:creationId xmlns:a16="http://schemas.microsoft.com/office/drawing/2014/main" xmlns=""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1</a:t>
            </a:r>
            <a:endParaRPr lang="en-GB" dirty="0"/>
          </a:p>
        </p:txBody>
      </p:sp>
      <p:sp>
        <p:nvSpPr>
          <p:cNvPr id="84" name="Text Placeholder 62">
            <a:extLst>
              <a:ext uri="{FF2B5EF4-FFF2-40B4-BE49-F238E27FC236}">
                <a16:creationId xmlns:a16="http://schemas.microsoft.com/office/drawing/2014/main" xmlns=""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5" name="Text Placeholder 64">
            <a:extLst>
              <a:ext uri="{FF2B5EF4-FFF2-40B4-BE49-F238E27FC236}">
                <a16:creationId xmlns:a16="http://schemas.microsoft.com/office/drawing/2014/main" xmlns=""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2</a:t>
            </a:r>
            <a:endParaRPr lang="en-GB" dirty="0"/>
          </a:p>
        </p:txBody>
      </p:sp>
      <p:sp>
        <p:nvSpPr>
          <p:cNvPr id="86" name="Text Placeholder 62">
            <a:extLst>
              <a:ext uri="{FF2B5EF4-FFF2-40B4-BE49-F238E27FC236}">
                <a16:creationId xmlns:a16="http://schemas.microsoft.com/office/drawing/2014/main" xmlns=""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7" name="Text Placeholder 64">
            <a:extLst>
              <a:ext uri="{FF2B5EF4-FFF2-40B4-BE49-F238E27FC236}">
                <a16:creationId xmlns:a16="http://schemas.microsoft.com/office/drawing/2014/main" xmlns=""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3</a:t>
            </a:r>
            <a:endParaRPr lang="en-GB" dirty="0"/>
          </a:p>
        </p:txBody>
      </p:sp>
      <p:sp>
        <p:nvSpPr>
          <p:cNvPr id="88" name="Text Placeholder 62">
            <a:extLst>
              <a:ext uri="{FF2B5EF4-FFF2-40B4-BE49-F238E27FC236}">
                <a16:creationId xmlns:a16="http://schemas.microsoft.com/office/drawing/2014/main" xmlns=""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9" name="Text Placeholder 64">
            <a:extLst>
              <a:ext uri="{FF2B5EF4-FFF2-40B4-BE49-F238E27FC236}">
                <a16:creationId xmlns:a16="http://schemas.microsoft.com/office/drawing/2014/main" xmlns=""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4</a:t>
            </a:r>
            <a:endParaRPr lang="en-GB" dirty="0"/>
          </a:p>
        </p:txBody>
      </p:sp>
      <p:sp>
        <p:nvSpPr>
          <p:cNvPr id="90" name="Text Placeholder 62">
            <a:extLst>
              <a:ext uri="{FF2B5EF4-FFF2-40B4-BE49-F238E27FC236}">
                <a16:creationId xmlns:a16="http://schemas.microsoft.com/office/drawing/2014/main" xmlns=""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1" name="Text Placeholder 64">
            <a:extLst>
              <a:ext uri="{FF2B5EF4-FFF2-40B4-BE49-F238E27FC236}">
                <a16:creationId xmlns:a16="http://schemas.microsoft.com/office/drawing/2014/main" xmlns=""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5</a:t>
            </a:r>
            <a:endParaRPr lang="en-GB" dirty="0"/>
          </a:p>
        </p:txBody>
      </p:sp>
      <p:sp>
        <p:nvSpPr>
          <p:cNvPr id="92" name="Text Placeholder 62">
            <a:extLst>
              <a:ext uri="{FF2B5EF4-FFF2-40B4-BE49-F238E27FC236}">
                <a16:creationId xmlns:a16="http://schemas.microsoft.com/office/drawing/2014/main" xmlns=""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3" name="Text Placeholder 64">
            <a:extLst>
              <a:ext uri="{FF2B5EF4-FFF2-40B4-BE49-F238E27FC236}">
                <a16:creationId xmlns:a16="http://schemas.microsoft.com/office/drawing/2014/main" xmlns=""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6</a:t>
            </a:r>
            <a:endParaRPr lang="en-GB" dirty="0"/>
          </a:p>
        </p:txBody>
      </p:sp>
      <p:sp>
        <p:nvSpPr>
          <p:cNvPr id="94" name="Text Placeholder 62">
            <a:extLst>
              <a:ext uri="{FF2B5EF4-FFF2-40B4-BE49-F238E27FC236}">
                <a16:creationId xmlns:a16="http://schemas.microsoft.com/office/drawing/2014/main" xmlns=""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5" name="Text Placeholder 64">
            <a:extLst>
              <a:ext uri="{FF2B5EF4-FFF2-40B4-BE49-F238E27FC236}">
                <a16:creationId xmlns:a16="http://schemas.microsoft.com/office/drawing/2014/main" xmlns=""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7</a:t>
            </a:r>
            <a:endParaRPr lang="en-GB" dirty="0"/>
          </a:p>
        </p:txBody>
      </p:sp>
      <p:grpSp>
        <p:nvGrpSpPr>
          <p:cNvPr id="71" name="Group 4">
            <a:extLst>
              <a:ext uri="{FF2B5EF4-FFF2-40B4-BE49-F238E27FC236}">
                <a16:creationId xmlns:a16="http://schemas.microsoft.com/office/drawing/2014/main" xmlns="" id="{ACA9A830-1215-4C17-8D12-729D4F542452}"/>
              </a:ext>
            </a:extLst>
          </p:cNvPr>
          <p:cNvGrpSpPr>
            <a:grpSpLocks noChangeAspect="1"/>
          </p:cNvGrpSpPr>
          <p:nvPr userDrawn="1"/>
        </p:nvGrpSpPr>
        <p:grpSpPr bwMode="auto">
          <a:xfrm>
            <a:off x="610897" y="6037433"/>
            <a:ext cx="1823628" cy="595135"/>
            <a:chOff x="45" y="934"/>
            <a:chExt cx="7633" cy="2491"/>
          </a:xfrm>
          <a:solidFill>
            <a:schemeClr val="bg1"/>
          </a:solidFill>
        </p:grpSpPr>
        <p:sp>
          <p:nvSpPr>
            <p:cNvPr id="72" name="Freeform 5">
              <a:extLst>
                <a:ext uri="{FF2B5EF4-FFF2-40B4-BE49-F238E27FC236}">
                  <a16:creationId xmlns:a16="http://schemas.microsoft.com/office/drawing/2014/main" xmlns="" id="{B1E61A58-1D8E-49BA-8542-D7F0C04DBB21}"/>
                </a:ext>
              </a:extLst>
            </p:cNvPr>
            <p:cNvSpPr>
              <a:spLocks/>
            </p:cNvSpPr>
            <p:nvPr userDrawn="1"/>
          </p:nvSpPr>
          <p:spPr bwMode="auto">
            <a:xfrm>
              <a:off x="3015" y="1129"/>
              <a:ext cx="44" cy="2292"/>
            </a:xfrm>
            <a:custGeom>
              <a:avLst/>
              <a:gdLst>
                <a:gd name="T0" fmla="*/ 13 w 25"/>
                <a:gd name="T1" fmla="*/ 1312 h 1312"/>
                <a:gd name="T2" fmla="*/ 0 w 25"/>
                <a:gd name="T3" fmla="*/ 1300 h 1312"/>
                <a:gd name="T4" fmla="*/ 0 w 25"/>
                <a:gd name="T5" fmla="*/ 12 h 1312"/>
                <a:gd name="T6" fmla="*/ 13 w 25"/>
                <a:gd name="T7" fmla="*/ 0 h 1312"/>
                <a:gd name="T8" fmla="*/ 25 w 25"/>
                <a:gd name="T9" fmla="*/ 12 h 1312"/>
                <a:gd name="T10" fmla="*/ 25 w 25"/>
                <a:gd name="T11" fmla="*/ 1300 h 1312"/>
                <a:gd name="T12" fmla="*/ 13 w 25"/>
                <a:gd name="T13" fmla="*/ 1312 h 1312"/>
              </a:gdLst>
              <a:ahLst/>
              <a:cxnLst>
                <a:cxn ang="0">
                  <a:pos x="T0" y="T1"/>
                </a:cxn>
                <a:cxn ang="0">
                  <a:pos x="T2" y="T3"/>
                </a:cxn>
                <a:cxn ang="0">
                  <a:pos x="T4" y="T5"/>
                </a:cxn>
                <a:cxn ang="0">
                  <a:pos x="T6" y="T7"/>
                </a:cxn>
                <a:cxn ang="0">
                  <a:pos x="T8" y="T9"/>
                </a:cxn>
                <a:cxn ang="0">
                  <a:pos x="T10" y="T11"/>
                </a:cxn>
                <a:cxn ang="0">
                  <a:pos x="T12" y="T13"/>
                </a:cxn>
              </a:cxnLst>
              <a:rect l="0" t="0" r="r" b="b"/>
              <a:pathLst>
                <a:path w="25" h="1312">
                  <a:moveTo>
                    <a:pt x="13" y="1312"/>
                  </a:moveTo>
                  <a:cubicBezTo>
                    <a:pt x="6" y="1312"/>
                    <a:pt x="0" y="1307"/>
                    <a:pt x="0" y="1300"/>
                  </a:cubicBezTo>
                  <a:cubicBezTo>
                    <a:pt x="0" y="12"/>
                    <a:pt x="0" y="12"/>
                    <a:pt x="0" y="12"/>
                  </a:cubicBezTo>
                  <a:cubicBezTo>
                    <a:pt x="0" y="5"/>
                    <a:pt x="6" y="0"/>
                    <a:pt x="13" y="0"/>
                  </a:cubicBezTo>
                  <a:cubicBezTo>
                    <a:pt x="20" y="0"/>
                    <a:pt x="25" y="5"/>
                    <a:pt x="25" y="12"/>
                  </a:cubicBezTo>
                  <a:cubicBezTo>
                    <a:pt x="25" y="1300"/>
                    <a:pt x="25" y="1300"/>
                    <a:pt x="25" y="1300"/>
                  </a:cubicBezTo>
                  <a:cubicBezTo>
                    <a:pt x="25" y="1307"/>
                    <a:pt x="20" y="1312"/>
                    <a:pt x="13" y="1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6">
              <a:extLst>
                <a:ext uri="{FF2B5EF4-FFF2-40B4-BE49-F238E27FC236}">
                  <a16:creationId xmlns:a16="http://schemas.microsoft.com/office/drawing/2014/main" xmlns="" id="{C3DFF89F-ECCC-431B-85DB-A648D45F60B0}"/>
                </a:ext>
              </a:extLst>
            </p:cNvPr>
            <p:cNvSpPr>
              <a:spLocks noEditPoints="1"/>
            </p:cNvSpPr>
            <p:nvPr userDrawn="1"/>
          </p:nvSpPr>
          <p:spPr bwMode="auto">
            <a:xfrm>
              <a:off x="3746" y="1950"/>
              <a:ext cx="476" cy="617"/>
            </a:xfrm>
            <a:custGeom>
              <a:avLst/>
              <a:gdLst>
                <a:gd name="T0" fmla="*/ 0 w 273"/>
                <a:gd name="T1" fmla="*/ 0 h 353"/>
                <a:gd name="T2" fmla="*/ 139 w 273"/>
                <a:gd name="T3" fmla="*/ 0 h 353"/>
                <a:gd name="T4" fmla="*/ 273 w 273"/>
                <a:gd name="T5" fmla="*/ 118 h 353"/>
                <a:gd name="T6" fmla="*/ 273 w 273"/>
                <a:gd name="T7" fmla="*/ 119 h 353"/>
                <a:gd name="T8" fmla="*/ 132 w 273"/>
                <a:gd name="T9" fmla="*/ 239 h 353"/>
                <a:gd name="T10" fmla="*/ 62 w 273"/>
                <a:gd name="T11" fmla="*/ 239 h 353"/>
                <a:gd name="T12" fmla="*/ 62 w 273"/>
                <a:gd name="T13" fmla="*/ 353 h 353"/>
                <a:gd name="T14" fmla="*/ 0 w 273"/>
                <a:gd name="T15" fmla="*/ 353 h 353"/>
                <a:gd name="T16" fmla="*/ 0 w 273"/>
                <a:gd name="T17" fmla="*/ 0 h 353"/>
                <a:gd name="T18" fmla="*/ 134 w 273"/>
                <a:gd name="T19" fmla="*/ 183 h 353"/>
                <a:gd name="T20" fmla="*/ 210 w 273"/>
                <a:gd name="T21" fmla="*/ 120 h 353"/>
                <a:gd name="T22" fmla="*/ 210 w 273"/>
                <a:gd name="T23" fmla="*/ 119 h 353"/>
                <a:gd name="T24" fmla="*/ 134 w 273"/>
                <a:gd name="T25" fmla="*/ 57 h 353"/>
                <a:gd name="T26" fmla="*/ 62 w 273"/>
                <a:gd name="T27" fmla="*/ 57 h 353"/>
                <a:gd name="T28" fmla="*/ 62 w 273"/>
                <a:gd name="T29" fmla="*/ 183 h 353"/>
                <a:gd name="T30" fmla="*/ 134 w 273"/>
                <a:gd name="T31"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353">
                  <a:moveTo>
                    <a:pt x="0" y="0"/>
                  </a:moveTo>
                  <a:cubicBezTo>
                    <a:pt x="139" y="0"/>
                    <a:pt x="139" y="0"/>
                    <a:pt x="139" y="0"/>
                  </a:cubicBezTo>
                  <a:cubicBezTo>
                    <a:pt x="221" y="0"/>
                    <a:pt x="273" y="47"/>
                    <a:pt x="273" y="118"/>
                  </a:cubicBezTo>
                  <a:cubicBezTo>
                    <a:pt x="273" y="119"/>
                    <a:pt x="273" y="119"/>
                    <a:pt x="273" y="119"/>
                  </a:cubicBezTo>
                  <a:cubicBezTo>
                    <a:pt x="273" y="198"/>
                    <a:pt x="209" y="239"/>
                    <a:pt x="132" y="239"/>
                  </a:cubicBezTo>
                  <a:cubicBezTo>
                    <a:pt x="62" y="239"/>
                    <a:pt x="62" y="239"/>
                    <a:pt x="62" y="239"/>
                  </a:cubicBezTo>
                  <a:cubicBezTo>
                    <a:pt x="62" y="353"/>
                    <a:pt x="62" y="353"/>
                    <a:pt x="62" y="353"/>
                  </a:cubicBezTo>
                  <a:cubicBezTo>
                    <a:pt x="0" y="353"/>
                    <a:pt x="0" y="353"/>
                    <a:pt x="0" y="353"/>
                  </a:cubicBezTo>
                  <a:lnTo>
                    <a:pt x="0" y="0"/>
                  </a:lnTo>
                  <a:close/>
                  <a:moveTo>
                    <a:pt x="134" y="183"/>
                  </a:moveTo>
                  <a:cubicBezTo>
                    <a:pt x="180" y="183"/>
                    <a:pt x="210" y="157"/>
                    <a:pt x="210" y="120"/>
                  </a:cubicBezTo>
                  <a:cubicBezTo>
                    <a:pt x="210" y="119"/>
                    <a:pt x="210" y="119"/>
                    <a:pt x="210" y="119"/>
                  </a:cubicBezTo>
                  <a:cubicBezTo>
                    <a:pt x="210" y="78"/>
                    <a:pt x="180" y="57"/>
                    <a:pt x="134" y="57"/>
                  </a:cubicBezTo>
                  <a:cubicBezTo>
                    <a:pt x="62" y="57"/>
                    <a:pt x="62" y="57"/>
                    <a:pt x="62" y="57"/>
                  </a:cubicBezTo>
                  <a:cubicBezTo>
                    <a:pt x="62" y="183"/>
                    <a:pt x="62" y="183"/>
                    <a:pt x="62" y="183"/>
                  </a:cubicBezTo>
                  <a:lnTo>
                    <a:pt x="134"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7">
              <a:extLst>
                <a:ext uri="{FF2B5EF4-FFF2-40B4-BE49-F238E27FC236}">
                  <a16:creationId xmlns:a16="http://schemas.microsoft.com/office/drawing/2014/main" xmlns="" id="{8E732B07-E2AE-4695-A010-A04C4BB0C987}"/>
                </a:ext>
              </a:extLst>
            </p:cNvPr>
            <p:cNvSpPr>
              <a:spLocks/>
            </p:cNvSpPr>
            <p:nvPr userDrawn="1"/>
          </p:nvSpPr>
          <p:spPr bwMode="auto">
            <a:xfrm>
              <a:off x="4286" y="2090"/>
              <a:ext cx="271" cy="477"/>
            </a:xfrm>
            <a:custGeom>
              <a:avLst/>
              <a:gdLst>
                <a:gd name="T0" fmla="*/ 0 w 155"/>
                <a:gd name="T1" fmla="*/ 7 h 273"/>
                <a:gd name="T2" fmla="*/ 61 w 155"/>
                <a:gd name="T3" fmla="*/ 7 h 273"/>
                <a:gd name="T4" fmla="*/ 61 w 155"/>
                <a:gd name="T5" fmla="*/ 67 h 273"/>
                <a:gd name="T6" fmla="*/ 155 w 155"/>
                <a:gd name="T7" fmla="*/ 2 h 273"/>
                <a:gd name="T8" fmla="*/ 155 w 155"/>
                <a:gd name="T9" fmla="*/ 66 h 273"/>
                <a:gd name="T10" fmla="*/ 152 w 155"/>
                <a:gd name="T11" fmla="*/ 66 h 273"/>
                <a:gd name="T12" fmla="*/ 61 w 155"/>
                <a:gd name="T13" fmla="*/ 171 h 273"/>
                <a:gd name="T14" fmla="*/ 61 w 155"/>
                <a:gd name="T15" fmla="*/ 273 h 273"/>
                <a:gd name="T16" fmla="*/ 0 w 155"/>
                <a:gd name="T17" fmla="*/ 273 h 273"/>
                <a:gd name="T18" fmla="*/ 0 w 155"/>
                <a:gd name="T1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273">
                  <a:moveTo>
                    <a:pt x="0" y="7"/>
                  </a:moveTo>
                  <a:cubicBezTo>
                    <a:pt x="61" y="7"/>
                    <a:pt x="61" y="7"/>
                    <a:pt x="61" y="7"/>
                  </a:cubicBezTo>
                  <a:cubicBezTo>
                    <a:pt x="61" y="67"/>
                    <a:pt x="61" y="67"/>
                    <a:pt x="61" y="67"/>
                  </a:cubicBezTo>
                  <a:cubicBezTo>
                    <a:pt x="78" y="27"/>
                    <a:pt x="109" y="0"/>
                    <a:pt x="155" y="2"/>
                  </a:cubicBezTo>
                  <a:cubicBezTo>
                    <a:pt x="155" y="66"/>
                    <a:pt x="155" y="66"/>
                    <a:pt x="155" y="66"/>
                  </a:cubicBezTo>
                  <a:cubicBezTo>
                    <a:pt x="152" y="66"/>
                    <a:pt x="152" y="66"/>
                    <a:pt x="152" y="66"/>
                  </a:cubicBezTo>
                  <a:cubicBezTo>
                    <a:pt x="98" y="66"/>
                    <a:pt x="61" y="101"/>
                    <a:pt x="61" y="171"/>
                  </a:cubicBezTo>
                  <a:cubicBezTo>
                    <a:pt x="61" y="273"/>
                    <a:pt x="61" y="273"/>
                    <a:pt x="61" y="273"/>
                  </a:cubicBezTo>
                  <a:cubicBezTo>
                    <a:pt x="0" y="273"/>
                    <a:pt x="0" y="273"/>
                    <a:pt x="0" y="273"/>
                  </a:cubicBez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8">
              <a:extLst>
                <a:ext uri="{FF2B5EF4-FFF2-40B4-BE49-F238E27FC236}">
                  <a16:creationId xmlns:a16="http://schemas.microsoft.com/office/drawing/2014/main" xmlns="" id="{D204022F-17B9-4CFB-891E-039149FDCBD1}"/>
                </a:ext>
              </a:extLst>
            </p:cNvPr>
            <p:cNvSpPr>
              <a:spLocks noEditPoints="1"/>
            </p:cNvSpPr>
            <p:nvPr userDrawn="1"/>
          </p:nvSpPr>
          <p:spPr bwMode="auto">
            <a:xfrm>
              <a:off x="4576" y="2092"/>
              <a:ext cx="448" cy="485"/>
            </a:xfrm>
            <a:custGeom>
              <a:avLst/>
              <a:gdLst>
                <a:gd name="T0" fmla="*/ 0 w 257"/>
                <a:gd name="T1" fmla="*/ 140 h 278"/>
                <a:gd name="T2" fmla="*/ 0 w 257"/>
                <a:gd name="T3" fmla="*/ 139 h 278"/>
                <a:gd name="T4" fmla="*/ 130 w 257"/>
                <a:gd name="T5" fmla="*/ 0 h 278"/>
                <a:gd name="T6" fmla="*/ 257 w 257"/>
                <a:gd name="T7" fmla="*/ 143 h 278"/>
                <a:gd name="T8" fmla="*/ 256 w 257"/>
                <a:gd name="T9" fmla="*/ 160 h 278"/>
                <a:gd name="T10" fmla="*/ 61 w 257"/>
                <a:gd name="T11" fmla="*/ 160 h 278"/>
                <a:gd name="T12" fmla="*/ 137 w 257"/>
                <a:gd name="T13" fmla="*/ 228 h 278"/>
                <a:gd name="T14" fmla="*/ 209 w 257"/>
                <a:gd name="T15" fmla="*/ 196 h 278"/>
                <a:gd name="T16" fmla="*/ 245 w 257"/>
                <a:gd name="T17" fmla="*/ 228 h 278"/>
                <a:gd name="T18" fmla="*/ 136 w 257"/>
                <a:gd name="T19" fmla="*/ 278 h 278"/>
                <a:gd name="T20" fmla="*/ 0 w 257"/>
                <a:gd name="T21" fmla="*/ 140 h 278"/>
                <a:gd name="T22" fmla="*/ 197 w 257"/>
                <a:gd name="T23" fmla="*/ 120 h 278"/>
                <a:gd name="T24" fmla="*/ 129 w 257"/>
                <a:gd name="T25" fmla="*/ 50 h 278"/>
                <a:gd name="T26" fmla="*/ 60 w 257"/>
                <a:gd name="T27" fmla="*/ 120 h 278"/>
                <a:gd name="T28" fmla="*/ 197 w 257"/>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 h="278">
                  <a:moveTo>
                    <a:pt x="0" y="140"/>
                  </a:moveTo>
                  <a:cubicBezTo>
                    <a:pt x="0" y="139"/>
                    <a:pt x="0" y="139"/>
                    <a:pt x="0" y="139"/>
                  </a:cubicBezTo>
                  <a:cubicBezTo>
                    <a:pt x="0" y="63"/>
                    <a:pt x="54" y="0"/>
                    <a:pt x="130" y="0"/>
                  </a:cubicBezTo>
                  <a:cubicBezTo>
                    <a:pt x="214" y="0"/>
                    <a:pt x="257" y="67"/>
                    <a:pt x="257" y="143"/>
                  </a:cubicBezTo>
                  <a:cubicBezTo>
                    <a:pt x="257" y="149"/>
                    <a:pt x="257" y="154"/>
                    <a:pt x="256" y="160"/>
                  </a:cubicBezTo>
                  <a:cubicBezTo>
                    <a:pt x="61" y="160"/>
                    <a:pt x="61" y="160"/>
                    <a:pt x="61" y="160"/>
                  </a:cubicBezTo>
                  <a:cubicBezTo>
                    <a:pt x="67" y="204"/>
                    <a:pt x="98" y="228"/>
                    <a:pt x="137" y="228"/>
                  </a:cubicBezTo>
                  <a:cubicBezTo>
                    <a:pt x="167" y="228"/>
                    <a:pt x="188" y="217"/>
                    <a:pt x="209" y="196"/>
                  </a:cubicBezTo>
                  <a:cubicBezTo>
                    <a:pt x="245" y="228"/>
                    <a:pt x="245" y="228"/>
                    <a:pt x="245" y="228"/>
                  </a:cubicBezTo>
                  <a:cubicBezTo>
                    <a:pt x="220" y="258"/>
                    <a:pt x="185" y="278"/>
                    <a:pt x="136" y="278"/>
                  </a:cubicBezTo>
                  <a:cubicBezTo>
                    <a:pt x="59" y="278"/>
                    <a:pt x="0" y="222"/>
                    <a:pt x="0" y="140"/>
                  </a:cubicBezTo>
                  <a:close/>
                  <a:moveTo>
                    <a:pt x="197" y="120"/>
                  </a:moveTo>
                  <a:cubicBezTo>
                    <a:pt x="193" y="81"/>
                    <a:pt x="170" y="50"/>
                    <a:pt x="129" y="50"/>
                  </a:cubicBezTo>
                  <a:cubicBezTo>
                    <a:pt x="92" y="50"/>
                    <a:pt x="66" y="79"/>
                    <a:pt x="60" y="120"/>
                  </a:cubicBezTo>
                  <a:lnTo>
                    <a:pt x="197"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9">
              <a:extLst>
                <a:ext uri="{FF2B5EF4-FFF2-40B4-BE49-F238E27FC236}">
                  <a16:creationId xmlns:a16="http://schemas.microsoft.com/office/drawing/2014/main" xmlns="" id="{C2B5F627-B523-4EF0-A2C5-0281F4FA24FB}"/>
                </a:ext>
              </a:extLst>
            </p:cNvPr>
            <p:cNvSpPr>
              <a:spLocks/>
            </p:cNvSpPr>
            <p:nvPr userDrawn="1"/>
          </p:nvSpPr>
          <p:spPr bwMode="auto">
            <a:xfrm>
              <a:off x="5099" y="2092"/>
              <a:ext cx="705" cy="475"/>
            </a:xfrm>
            <a:custGeom>
              <a:avLst/>
              <a:gdLst>
                <a:gd name="T0" fmla="*/ 0 w 404"/>
                <a:gd name="T1" fmla="*/ 6 h 272"/>
                <a:gd name="T2" fmla="*/ 61 w 404"/>
                <a:gd name="T3" fmla="*/ 6 h 272"/>
                <a:gd name="T4" fmla="*/ 61 w 404"/>
                <a:gd name="T5" fmla="*/ 46 h 272"/>
                <a:gd name="T6" fmla="*/ 142 w 404"/>
                <a:gd name="T7" fmla="*/ 0 h 272"/>
                <a:gd name="T8" fmla="*/ 222 w 404"/>
                <a:gd name="T9" fmla="*/ 47 h 272"/>
                <a:gd name="T10" fmla="*/ 311 w 404"/>
                <a:gd name="T11" fmla="*/ 0 h 272"/>
                <a:gd name="T12" fmla="*/ 404 w 404"/>
                <a:gd name="T13" fmla="*/ 102 h 272"/>
                <a:gd name="T14" fmla="*/ 404 w 404"/>
                <a:gd name="T15" fmla="*/ 272 h 272"/>
                <a:gd name="T16" fmla="*/ 343 w 404"/>
                <a:gd name="T17" fmla="*/ 272 h 272"/>
                <a:gd name="T18" fmla="*/ 343 w 404"/>
                <a:gd name="T19" fmla="*/ 121 h 272"/>
                <a:gd name="T20" fmla="*/ 290 w 404"/>
                <a:gd name="T21" fmla="*/ 56 h 272"/>
                <a:gd name="T22" fmla="*/ 233 w 404"/>
                <a:gd name="T23" fmla="*/ 122 h 272"/>
                <a:gd name="T24" fmla="*/ 233 w 404"/>
                <a:gd name="T25" fmla="*/ 272 h 272"/>
                <a:gd name="T26" fmla="*/ 172 w 404"/>
                <a:gd name="T27" fmla="*/ 272 h 272"/>
                <a:gd name="T28" fmla="*/ 172 w 404"/>
                <a:gd name="T29" fmla="*/ 120 h 272"/>
                <a:gd name="T30" fmla="*/ 118 w 404"/>
                <a:gd name="T31" fmla="*/ 56 h 272"/>
                <a:gd name="T32" fmla="*/ 61 w 404"/>
                <a:gd name="T33" fmla="*/ 122 h 272"/>
                <a:gd name="T34" fmla="*/ 61 w 404"/>
                <a:gd name="T35" fmla="*/ 272 h 272"/>
                <a:gd name="T36" fmla="*/ 0 w 404"/>
                <a:gd name="T37" fmla="*/ 272 h 272"/>
                <a:gd name="T38" fmla="*/ 0 w 404"/>
                <a:gd name="T39" fmla="*/ 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272">
                  <a:moveTo>
                    <a:pt x="0" y="6"/>
                  </a:moveTo>
                  <a:cubicBezTo>
                    <a:pt x="61" y="6"/>
                    <a:pt x="61" y="6"/>
                    <a:pt x="61" y="6"/>
                  </a:cubicBezTo>
                  <a:cubicBezTo>
                    <a:pt x="61" y="46"/>
                    <a:pt x="61" y="46"/>
                    <a:pt x="61" y="46"/>
                  </a:cubicBezTo>
                  <a:cubicBezTo>
                    <a:pt x="78" y="22"/>
                    <a:pt x="101" y="0"/>
                    <a:pt x="142" y="0"/>
                  </a:cubicBezTo>
                  <a:cubicBezTo>
                    <a:pt x="180" y="0"/>
                    <a:pt x="207" y="19"/>
                    <a:pt x="222" y="47"/>
                  </a:cubicBezTo>
                  <a:cubicBezTo>
                    <a:pt x="243" y="19"/>
                    <a:pt x="271" y="0"/>
                    <a:pt x="311" y="0"/>
                  </a:cubicBezTo>
                  <a:cubicBezTo>
                    <a:pt x="369" y="0"/>
                    <a:pt x="404" y="37"/>
                    <a:pt x="404" y="102"/>
                  </a:cubicBezTo>
                  <a:cubicBezTo>
                    <a:pt x="404" y="272"/>
                    <a:pt x="404" y="272"/>
                    <a:pt x="404" y="272"/>
                  </a:cubicBezTo>
                  <a:cubicBezTo>
                    <a:pt x="343" y="272"/>
                    <a:pt x="343" y="272"/>
                    <a:pt x="343" y="272"/>
                  </a:cubicBezTo>
                  <a:cubicBezTo>
                    <a:pt x="343" y="121"/>
                    <a:pt x="343" y="121"/>
                    <a:pt x="343" y="121"/>
                  </a:cubicBezTo>
                  <a:cubicBezTo>
                    <a:pt x="343" y="78"/>
                    <a:pt x="324" y="56"/>
                    <a:pt x="290" y="56"/>
                  </a:cubicBezTo>
                  <a:cubicBezTo>
                    <a:pt x="256" y="56"/>
                    <a:pt x="233" y="79"/>
                    <a:pt x="233" y="122"/>
                  </a:cubicBezTo>
                  <a:cubicBezTo>
                    <a:pt x="233" y="272"/>
                    <a:pt x="233" y="272"/>
                    <a:pt x="233" y="272"/>
                  </a:cubicBezTo>
                  <a:cubicBezTo>
                    <a:pt x="172" y="272"/>
                    <a:pt x="172" y="272"/>
                    <a:pt x="172" y="272"/>
                  </a:cubicBezTo>
                  <a:cubicBezTo>
                    <a:pt x="172" y="120"/>
                    <a:pt x="172" y="120"/>
                    <a:pt x="172" y="120"/>
                  </a:cubicBezTo>
                  <a:cubicBezTo>
                    <a:pt x="172" y="79"/>
                    <a:pt x="152" y="56"/>
                    <a:pt x="118" y="56"/>
                  </a:cubicBezTo>
                  <a:cubicBezTo>
                    <a:pt x="84" y="56"/>
                    <a:pt x="61" y="81"/>
                    <a:pt x="61" y="122"/>
                  </a:cubicBezTo>
                  <a:cubicBezTo>
                    <a:pt x="61" y="272"/>
                    <a:pt x="61" y="272"/>
                    <a:pt x="61" y="272"/>
                  </a:cubicBezTo>
                  <a:cubicBezTo>
                    <a:pt x="0" y="272"/>
                    <a:pt x="0" y="272"/>
                    <a:pt x="0" y="27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0">
              <a:extLst>
                <a:ext uri="{FF2B5EF4-FFF2-40B4-BE49-F238E27FC236}">
                  <a16:creationId xmlns:a16="http://schemas.microsoft.com/office/drawing/2014/main" xmlns="" id="{55E2D354-ECB4-47CF-AEEC-AF328AF44056}"/>
                </a:ext>
              </a:extLst>
            </p:cNvPr>
            <p:cNvSpPr>
              <a:spLocks noEditPoints="1"/>
            </p:cNvSpPr>
            <p:nvPr userDrawn="1"/>
          </p:nvSpPr>
          <p:spPr bwMode="auto">
            <a:xfrm>
              <a:off x="5903" y="1929"/>
              <a:ext cx="113" cy="638"/>
            </a:xfrm>
            <a:custGeom>
              <a:avLst/>
              <a:gdLst>
                <a:gd name="T0" fmla="*/ 0 w 113"/>
                <a:gd name="T1" fmla="*/ 0 h 638"/>
                <a:gd name="T2" fmla="*/ 113 w 113"/>
                <a:gd name="T3" fmla="*/ 0 h 638"/>
                <a:gd name="T4" fmla="*/ 113 w 113"/>
                <a:gd name="T5" fmla="*/ 102 h 638"/>
                <a:gd name="T6" fmla="*/ 0 w 113"/>
                <a:gd name="T7" fmla="*/ 102 h 638"/>
                <a:gd name="T8" fmla="*/ 0 w 113"/>
                <a:gd name="T9" fmla="*/ 0 h 638"/>
                <a:gd name="T10" fmla="*/ 3 w 113"/>
                <a:gd name="T11" fmla="*/ 173 h 638"/>
                <a:gd name="T12" fmla="*/ 110 w 113"/>
                <a:gd name="T13" fmla="*/ 173 h 638"/>
                <a:gd name="T14" fmla="*/ 110 w 113"/>
                <a:gd name="T15" fmla="*/ 638 h 638"/>
                <a:gd name="T16" fmla="*/ 3 w 113"/>
                <a:gd name="T17" fmla="*/ 638 h 638"/>
                <a:gd name="T18" fmla="*/ 3 w 113"/>
                <a:gd name="T19" fmla="*/ 17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638">
                  <a:moveTo>
                    <a:pt x="0" y="0"/>
                  </a:moveTo>
                  <a:lnTo>
                    <a:pt x="113" y="0"/>
                  </a:lnTo>
                  <a:lnTo>
                    <a:pt x="113" y="102"/>
                  </a:lnTo>
                  <a:lnTo>
                    <a:pt x="0" y="102"/>
                  </a:lnTo>
                  <a:lnTo>
                    <a:pt x="0" y="0"/>
                  </a:lnTo>
                  <a:close/>
                  <a:moveTo>
                    <a:pt x="3" y="173"/>
                  </a:moveTo>
                  <a:lnTo>
                    <a:pt x="110" y="173"/>
                  </a:lnTo>
                  <a:lnTo>
                    <a:pt x="110" y="638"/>
                  </a:lnTo>
                  <a:lnTo>
                    <a:pt x="3" y="638"/>
                  </a:lnTo>
                  <a:lnTo>
                    <a:pt x="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1">
              <a:extLst>
                <a:ext uri="{FF2B5EF4-FFF2-40B4-BE49-F238E27FC236}">
                  <a16:creationId xmlns:a16="http://schemas.microsoft.com/office/drawing/2014/main" xmlns="" id="{8F3F88BF-ABF5-45E6-9666-695B2461E19C}"/>
                </a:ext>
              </a:extLst>
            </p:cNvPr>
            <p:cNvSpPr>
              <a:spLocks noEditPoints="1"/>
            </p:cNvSpPr>
            <p:nvPr userDrawn="1"/>
          </p:nvSpPr>
          <p:spPr bwMode="auto">
            <a:xfrm>
              <a:off x="6093" y="2092"/>
              <a:ext cx="450" cy="485"/>
            </a:xfrm>
            <a:custGeom>
              <a:avLst/>
              <a:gdLst>
                <a:gd name="T0" fmla="*/ 0 w 258"/>
                <a:gd name="T1" fmla="*/ 140 h 278"/>
                <a:gd name="T2" fmla="*/ 0 w 258"/>
                <a:gd name="T3" fmla="*/ 139 h 278"/>
                <a:gd name="T4" fmla="*/ 130 w 258"/>
                <a:gd name="T5" fmla="*/ 0 h 278"/>
                <a:gd name="T6" fmla="*/ 258 w 258"/>
                <a:gd name="T7" fmla="*/ 143 h 278"/>
                <a:gd name="T8" fmla="*/ 257 w 258"/>
                <a:gd name="T9" fmla="*/ 160 h 278"/>
                <a:gd name="T10" fmla="*/ 61 w 258"/>
                <a:gd name="T11" fmla="*/ 160 h 278"/>
                <a:gd name="T12" fmla="*/ 138 w 258"/>
                <a:gd name="T13" fmla="*/ 228 h 278"/>
                <a:gd name="T14" fmla="*/ 210 w 258"/>
                <a:gd name="T15" fmla="*/ 196 h 278"/>
                <a:gd name="T16" fmla="*/ 246 w 258"/>
                <a:gd name="T17" fmla="*/ 228 h 278"/>
                <a:gd name="T18" fmla="*/ 137 w 258"/>
                <a:gd name="T19" fmla="*/ 278 h 278"/>
                <a:gd name="T20" fmla="*/ 0 w 258"/>
                <a:gd name="T21" fmla="*/ 140 h 278"/>
                <a:gd name="T22" fmla="*/ 197 w 258"/>
                <a:gd name="T23" fmla="*/ 120 h 278"/>
                <a:gd name="T24" fmla="*/ 130 w 258"/>
                <a:gd name="T25" fmla="*/ 50 h 278"/>
                <a:gd name="T26" fmla="*/ 61 w 258"/>
                <a:gd name="T27" fmla="*/ 120 h 278"/>
                <a:gd name="T28" fmla="*/ 197 w 258"/>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278">
                  <a:moveTo>
                    <a:pt x="0" y="140"/>
                  </a:moveTo>
                  <a:cubicBezTo>
                    <a:pt x="0" y="139"/>
                    <a:pt x="0" y="139"/>
                    <a:pt x="0" y="139"/>
                  </a:cubicBezTo>
                  <a:cubicBezTo>
                    <a:pt x="0" y="63"/>
                    <a:pt x="54" y="0"/>
                    <a:pt x="130" y="0"/>
                  </a:cubicBezTo>
                  <a:cubicBezTo>
                    <a:pt x="215" y="0"/>
                    <a:pt x="258" y="67"/>
                    <a:pt x="258" y="143"/>
                  </a:cubicBezTo>
                  <a:cubicBezTo>
                    <a:pt x="258" y="149"/>
                    <a:pt x="257" y="154"/>
                    <a:pt x="257" y="160"/>
                  </a:cubicBezTo>
                  <a:cubicBezTo>
                    <a:pt x="61" y="160"/>
                    <a:pt x="61" y="160"/>
                    <a:pt x="61" y="160"/>
                  </a:cubicBezTo>
                  <a:cubicBezTo>
                    <a:pt x="68" y="204"/>
                    <a:pt x="99" y="228"/>
                    <a:pt x="138" y="228"/>
                  </a:cubicBezTo>
                  <a:cubicBezTo>
                    <a:pt x="168" y="228"/>
                    <a:pt x="189" y="217"/>
                    <a:pt x="210" y="196"/>
                  </a:cubicBezTo>
                  <a:cubicBezTo>
                    <a:pt x="246" y="228"/>
                    <a:pt x="246" y="228"/>
                    <a:pt x="246" y="228"/>
                  </a:cubicBezTo>
                  <a:cubicBezTo>
                    <a:pt x="221" y="258"/>
                    <a:pt x="186" y="278"/>
                    <a:pt x="137" y="278"/>
                  </a:cubicBezTo>
                  <a:cubicBezTo>
                    <a:pt x="60" y="278"/>
                    <a:pt x="0" y="222"/>
                    <a:pt x="0" y="140"/>
                  </a:cubicBezTo>
                  <a:close/>
                  <a:moveTo>
                    <a:pt x="197" y="120"/>
                  </a:moveTo>
                  <a:cubicBezTo>
                    <a:pt x="193" y="81"/>
                    <a:pt x="170" y="50"/>
                    <a:pt x="130" y="50"/>
                  </a:cubicBezTo>
                  <a:cubicBezTo>
                    <a:pt x="93" y="50"/>
                    <a:pt x="66" y="79"/>
                    <a:pt x="61" y="120"/>
                  </a:cubicBezTo>
                  <a:lnTo>
                    <a:pt x="197"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2">
              <a:extLst>
                <a:ext uri="{FF2B5EF4-FFF2-40B4-BE49-F238E27FC236}">
                  <a16:creationId xmlns:a16="http://schemas.microsoft.com/office/drawing/2014/main" xmlns="" id="{9137555F-B80F-4023-A622-EA6763CF347D}"/>
                </a:ext>
              </a:extLst>
            </p:cNvPr>
            <p:cNvSpPr>
              <a:spLocks/>
            </p:cNvSpPr>
            <p:nvPr userDrawn="1"/>
          </p:nvSpPr>
          <p:spPr bwMode="auto">
            <a:xfrm>
              <a:off x="6618" y="2090"/>
              <a:ext cx="270" cy="477"/>
            </a:xfrm>
            <a:custGeom>
              <a:avLst/>
              <a:gdLst>
                <a:gd name="T0" fmla="*/ 0 w 155"/>
                <a:gd name="T1" fmla="*/ 7 h 273"/>
                <a:gd name="T2" fmla="*/ 60 w 155"/>
                <a:gd name="T3" fmla="*/ 7 h 273"/>
                <a:gd name="T4" fmla="*/ 60 w 155"/>
                <a:gd name="T5" fmla="*/ 67 h 273"/>
                <a:gd name="T6" fmla="*/ 155 w 155"/>
                <a:gd name="T7" fmla="*/ 2 h 273"/>
                <a:gd name="T8" fmla="*/ 155 w 155"/>
                <a:gd name="T9" fmla="*/ 66 h 273"/>
                <a:gd name="T10" fmla="*/ 151 w 155"/>
                <a:gd name="T11" fmla="*/ 66 h 273"/>
                <a:gd name="T12" fmla="*/ 60 w 155"/>
                <a:gd name="T13" fmla="*/ 171 h 273"/>
                <a:gd name="T14" fmla="*/ 60 w 155"/>
                <a:gd name="T15" fmla="*/ 273 h 273"/>
                <a:gd name="T16" fmla="*/ 0 w 155"/>
                <a:gd name="T17" fmla="*/ 273 h 273"/>
                <a:gd name="T18" fmla="*/ 0 w 155"/>
                <a:gd name="T1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273">
                  <a:moveTo>
                    <a:pt x="0" y="7"/>
                  </a:moveTo>
                  <a:cubicBezTo>
                    <a:pt x="60" y="7"/>
                    <a:pt x="60" y="7"/>
                    <a:pt x="60" y="7"/>
                  </a:cubicBezTo>
                  <a:cubicBezTo>
                    <a:pt x="60" y="67"/>
                    <a:pt x="60" y="67"/>
                    <a:pt x="60" y="67"/>
                  </a:cubicBezTo>
                  <a:cubicBezTo>
                    <a:pt x="77" y="27"/>
                    <a:pt x="108" y="0"/>
                    <a:pt x="155" y="2"/>
                  </a:cubicBezTo>
                  <a:cubicBezTo>
                    <a:pt x="155" y="66"/>
                    <a:pt x="155" y="66"/>
                    <a:pt x="155" y="66"/>
                  </a:cubicBezTo>
                  <a:cubicBezTo>
                    <a:pt x="151" y="66"/>
                    <a:pt x="151" y="66"/>
                    <a:pt x="151" y="66"/>
                  </a:cubicBezTo>
                  <a:cubicBezTo>
                    <a:pt x="98" y="66"/>
                    <a:pt x="60" y="101"/>
                    <a:pt x="60" y="171"/>
                  </a:cubicBezTo>
                  <a:cubicBezTo>
                    <a:pt x="60" y="273"/>
                    <a:pt x="60" y="273"/>
                    <a:pt x="60" y="273"/>
                  </a:cubicBezTo>
                  <a:cubicBezTo>
                    <a:pt x="0" y="273"/>
                    <a:pt x="0" y="273"/>
                    <a:pt x="0" y="273"/>
                  </a:cubicBez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3">
              <a:extLst>
                <a:ext uri="{FF2B5EF4-FFF2-40B4-BE49-F238E27FC236}">
                  <a16:creationId xmlns:a16="http://schemas.microsoft.com/office/drawing/2014/main" xmlns="" id="{57825A04-5265-426A-BDBB-9051939A4061}"/>
                </a:ext>
              </a:extLst>
            </p:cNvPr>
            <p:cNvSpPr>
              <a:spLocks noEditPoints="1"/>
            </p:cNvSpPr>
            <p:nvPr userDrawn="1"/>
          </p:nvSpPr>
          <p:spPr bwMode="auto">
            <a:xfrm>
              <a:off x="3709" y="2785"/>
              <a:ext cx="539" cy="640"/>
            </a:xfrm>
            <a:custGeom>
              <a:avLst/>
              <a:gdLst>
                <a:gd name="T0" fmla="*/ 228 w 309"/>
                <a:gd name="T1" fmla="*/ 303 h 366"/>
                <a:gd name="T2" fmla="*/ 108 w 309"/>
                <a:gd name="T3" fmla="*/ 364 h 366"/>
                <a:gd name="T4" fmla="*/ 0 w 309"/>
                <a:gd name="T5" fmla="*/ 266 h 366"/>
                <a:gd name="T6" fmla="*/ 0 w 309"/>
                <a:gd name="T7" fmla="*/ 265 h 366"/>
                <a:gd name="T8" fmla="*/ 91 w 309"/>
                <a:gd name="T9" fmla="*/ 162 h 366"/>
                <a:gd name="T10" fmla="*/ 52 w 309"/>
                <a:gd name="T11" fmla="*/ 81 h 366"/>
                <a:gd name="T12" fmla="*/ 52 w 309"/>
                <a:gd name="T13" fmla="*/ 80 h 366"/>
                <a:gd name="T14" fmla="*/ 140 w 309"/>
                <a:gd name="T15" fmla="*/ 0 h 366"/>
                <a:gd name="T16" fmla="*/ 221 w 309"/>
                <a:gd name="T17" fmla="*/ 77 h 366"/>
                <a:gd name="T18" fmla="*/ 221 w 309"/>
                <a:gd name="T19" fmla="*/ 78 h 366"/>
                <a:gd name="T20" fmla="*/ 134 w 309"/>
                <a:gd name="T21" fmla="*/ 169 h 366"/>
                <a:gd name="T22" fmla="*/ 227 w 309"/>
                <a:gd name="T23" fmla="*/ 264 h 366"/>
                <a:gd name="T24" fmla="*/ 273 w 309"/>
                <a:gd name="T25" fmla="*/ 178 h 366"/>
                <a:gd name="T26" fmla="*/ 297 w 309"/>
                <a:gd name="T27" fmla="*/ 188 h 366"/>
                <a:gd name="T28" fmla="*/ 244 w 309"/>
                <a:gd name="T29" fmla="*/ 282 h 366"/>
                <a:gd name="T30" fmla="*/ 309 w 309"/>
                <a:gd name="T31" fmla="*/ 349 h 366"/>
                <a:gd name="T32" fmla="*/ 289 w 309"/>
                <a:gd name="T33" fmla="*/ 366 h 366"/>
                <a:gd name="T34" fmla="*/ 228 w 309"/>
                <a:gd name="T35" fmla="*/ 303 h 366"/>
                <a:gd name="T36" fmla="*/ 211 w 309"/>
                <a:gd name="T37" fmla="*/ 286 h 366"/>
                <a:gd name="T38" fmla="*/ 107 w 309"/>
                <a:gd name="T39" fmla="*/ 178 h 366"/>
                <a:gd name="T40" fmla="*/ 26 w 309"/>
                <a:gd name="T41" fmla="*/ 264 h 366"/>
                <a:gd name="T42" fmla="*/ 26 w 309"/>
                <a:gd name="T43" fmla="*/ 265 h 366"/>
                <a:gd name="T44" fmla="*/ 109 w 309"/>
                <a:gd name="T45" fmla="*/ 341 h 366"/>
                <a:gd name="T46" fmla="*/ 211 w 309"/>
                <a:gd name="T47" fmla="*/ 286 h 366"/>
                <a:gd name="T48" fmla="*/ 195 w 309"/>
                <a:gd name="T49" fmla="*/ 79 h 366"/>
                <a:gd name="T50" fmla="*/ 195 w 309"/>
                <a:gd name="T51" fmla="*/ 78 h 366"/>
                <a:gd name="T52" fmla="*/ 139 w 309"/>
                <a:gd name="T53" fmla="*/ 22 h 366"/>
                <a:gd name="T54" fmla="*/ 78 w 309"/>
                <a:gd name="T55" fmla="*/ 79 h 366"/>
                <a:gd name="T56" fmla="*/ 78 w 309"/>
                <a:gd name="T57" fmla="*/ 80 h 366"/>
                <a:gd name="T58" fmla="*/ 119 w 309"/>
                <a:gd name="T59" fmla="*/ 153 h 366"/>
                <a:gd name="T60" fmla="*/ 195 w 309"/>
                <a:gd name="T61" fmla="*/ 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9" h="366">
                  <a:moveTo>
                    <a:pt x="228" y="303"/>
                  </a:moveTo>
                  <a:cubicBezTo>
                    <a:pt x="194" y="342"/>
                    <a:pt x="156" y="364"/>
                    <a:pt x="108" y="364"/>
                  </a:cubicBezTo>
                  <a:cubicBezTo>
                    <a:pt x="46" y="364"/>
                    <a:pt x="0" y="323"/>
                    <a:pt x="0" y="266"/>
                  </a:cubicBezTo>
                  <a:cubicBezTo>
                    <a:pt x="0" y="265"/>
                    <a:pt x="0" y="265"/>
                    <a:pt x="0" y="265"/>
                  </a:cubicBezTo>
                  <a:cubicBezTo>
                    <a:pt x="0" y="218"/>
                    <a:pt x="34" y="183"/>
                    <a:pt x="91" y="162"/>
                  </a:cubicBezTo>
                  <a:cubicBezTo>
                    <a:pt x="64" y="132"/>
                    <a:pt x="52" y="110"/>
                    <a:pt x="52" y="81"/>
                  </a:cubicBezTo>
                  <a:cubicBezTo>
                    <a:pt x="52" y="80"/>
                    <a:pt x="52" y="80"/>
                    <a:pt x="52" y="80"/>
                  </a:cubicBezTo>
                  <a:cubicBezTo>
                    <a:pt x="52" y="35"/>
                    <a:pt x="89" y="0"/>
                    <a:pt x="140" y="0"/>
                  </a:cubicBezTo>
                  <a:cubicBezTo>
                    <a:pt x="186" y="0"/>
                    <a:pt x="221" y="34"/>
                    <a:pt x="221" y="77"/>
                  </a:cubicBezTo>
                  <a:cubicBezTo>
                    <a:pt x="221" y="78"/>
                    <a:pt x="221" y="78"/>
                    <a:pt x="221" y="78"/>
                  </a:cubicBezTo>
                  <a:cubicBezTo>
                    <a:pt x="221" y="122"/>
                    <a:pt x="188" y="150"/>
                    <a:pt x="134" y="169"/>
                  </a:cubicBezTo>
                  <a:cubicBezTo>
                    <a:pt x="227" y="264"/>
                    <a:pt x="227" y="264"/>
                    <a:pt x="227" y="264"/>
                  </a:cubicBezTo>
                  <a:cubicBezTo>
                    <a:pt x="244" y="240"/>
                    <a:pt x="259" y="211"/>
                    <a:pt x="273" y="178"/>
                  </a:cubicBezTo>
                  <a:cubicBezTo>
                    <a:pt x="297" y="188"/>
                    <a:pt x="297" y="188"/>
                    <a:pt x="297" y="188"/>
                  </a:cubicBezTo>
                  <a:cubicBezTo>
                    <a:pt x="280" y="224"/>
                    <a:pt x="263" y="256"/>
                    <a:pt x="244" y="282"/>
                  </a:cubicBezTo>
                  <a:cubicBezTo>
                    <a:pt x="309" y="349"/>
                    <a:pt x="309" y="349"/>
                    <a:pt x="309" y="349"/>
                  </a:cubicBezTo>
                  <a:cubicBezTo>
                    <a:pt x="289" y="366"/>
                    <a:pt x="289" y="366"/>
                    <a:pt x="289" y="366"/>
                  </a:cubicBezTo>
                  <a:lnTo>
                    <a:pt x="228" y="303"/>
                  </a:lnTo>
                  <a:close/>
                  <a:moveTo>
                    <a:pt x="211" y="286"/>
                  </a:moveTo>
                  <a:cubicBezTo>
                    <a:pt x="107" y="178"/>
                    <a:pt x="107" y="178"/>
                    <a:pt x="107" y="178"/>
                  </a:cubicBezTo>
                  <a:cubicBezTo>
                    <a:pt x="51" y="197"/>
                    <a:pt x="26" y="230"/>
                    <a:pt x="26" y="264"/>
                  </a:cubicBezTo>
                  <a:cubicBezTo>
                    <a:pt x="26" y="265"/>
                    <a:pt x="26" y="265"/>
                    <a:pt x="26" y="265"/>
                  </a:cubicBezTo>
                  <a:cubicBezTo>
                    <a:pt x="26" y="308"/>
                    <a:pt x="60" y="341"/>
                    <a:pt x="109" y="341"/>
                  </a:cubicBezTo>
                  <a:cubicBezTo>
                    <a:pt x="148" y="341"/>
                    <a:pt x="182" y="320"/>
                    <a:pt x="211" y="286"/>
                  </a:cubicBezTo>
                  <a:close/>
                  <a:moveTo>
                    <a:pt x="195" y="79"/>
                  </a:moveTo>
                  <a:cubicBezTo>
                    <a:pt x="195" y="78"/>
                    <a:pt x="195" y="78"/>
                    <a:pt x="195" y="78"/>
                  </a:cubicBezTo>
                  <a:cubicBezTo>
                    <a:pt x="195" y="47"/>
                    <a:pt x="171" y="22"/>
                    <a:pt x="139" y="22"/>
                  </a:cubicBezTo>
                  <a:cubicBezTo>
                    <a:pt x="103" y="22"/>
                    <a:pt x="78" y="48"/>
                    <a:pt x="78" y="79"/>
                  </a:cubicBezTo>
                  <a:cubicBezTo>
                    <a:pt x="78" y="80"/>
                    <a:pt x="78" y="80"/>
                    <a:pt x="78" y="80"/>
                  </a:cubicBezTo>
                  <a:cubicBezTo>
                    <a:pt x="78" y="102"/>
                    <a:pt x="88" y="120"/>
                    <a:pt x="119" y="153"/>
                  </a:cubicBezTo>
                  <a:cubicBezTo>
                    <a:pt x="169" y="137"/>
                    <a:pt x="195" y="112"/>
                    <a:pt x="19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4">
              <a:extLst>
                <a:ext uri="{FF2B5EF4-FFF2-40B4-BE49-F238E27FC236}">
                  <a16:creationId xmlns:a16="http://schemas.microsoft.com/office/drawing/2014/main" xmlns="" id="{9450A534-8DF6-45C2-8769-A1F801DC9F93}"/>
                </a:ext>
              </a:extLst>
            </p:cNvPr>
            <p:cNvSpPr>
              <a:spLocks/>
            </p:cNvSpPr>
            <p:nvPr userDrawn="1"/>
          </p:nvSpPr>
          <p:spPr bwMode="auto">
            <a:xfrm>
              <a:off x="4527" y="2785"/>
              <a:ext cx="562" cy="638"/>
            </a:xfrm>
            <a:custGeom>
              <a:avLst/>
              <a:gdLst>
                <a:gd name="T0" fmla="*/ 0 w 322"/>
                <a:gd name="T1" fmla="*/ 183 h 365"/>
                <a:gd name="T2" fmla="*/ 0 w 322"/>
                <a:gd name="T3" fmla="*/ 182 h 365"/>
                <a:gd name="T4" fmla="*/ 182 w 322"/>
                <a:gd name="T5" fmla="*/ 0 h 365"/>
                <a:gd name="T6" fmla="*/ 320 w 322"/>
                <a:gd name="T7" fmla="*/ 55 h 365"/>
                <a:gd name="T8" fmla="*/ 280 w 322"/>
                <a:gd name="T9" fmla="*/ 101 h 365"/>
                <a:gd name="T10" fmla="*/ 182 w 322"/>
                <a:gd name="T11" fmla="*/ 57 h 365"/>
                <a:gd name="T12" fmla="*/ 65 w 322"/>
                <a:gd name="T13" fmla="*/ 181 h 365"/>
                <a:gd name="T14" fmla="*/ 65 w 322"/>
                <a:gd name="T15" fmla="*/ 182 h 365"/>
                <a:gd name="T16" fmla="*/ 182 w 322"/>
                <a:gd name="T17" fmla="*/ 307 h 365"/>
                <a:gd name="T18" fmla="*/ 283 w 322"/>
                <a:gd name="T19" fmla="*/ 262 h 365"/>
                <a:gd name="T20" fmla="*/ 322 w 322"/>
                <a:gd name="T21" fmla="*/ 302 h 365"/>
                <a:gd name="T22" fmla="*/ 179 w 322"/>
                <a:gd name="T23" fmla="*/ 365 h 365"/>
                <a:gd name="T24" fmla="*/ 0 w 322"/>
                <a:gd name="T25" fmla="*/ 18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365">
                  <a:moveTo>
                    <a:pt x="0" y="183"/>
                  </a:moveTo>
                  <a:cubicBezTo>
                    <a:pt x="0" y="182"/>
                    <a:pt x="0" y="182"/>
                    <a:pt x="0" y="182"/>
                  </a:cubicBezTo>
                  <a:cubicBezTo>
                    <a:pt x="0" y="82"/>
                    <a:pt x="75" y="0"/>
                    <a:pt x="182" y="0"/>
                  </a:cubicBezTo>
                  <a:cubicBezTo>
                    <a:pt x="247" y="0"/>
                    <a:pt x="286" y="23"/>
                    <a:pt x="320" y="55"/>
                  </a:cubicBezTo>
                  <a:cubicBezTo>
                    <a:pt x="280" y="101"/>
                    <a:pt x="280" y="101"/>
                    <a:pt x="280" y="101"/>
                  </a:cubicBezTo>
                  <a:cubicBezTo>
                    <a:pt x="252" y="75"/>
                    <a:pt x="222" y="57"/>
                    <a:pt x="182" y="57"/>
                  </a:cubicBezTo>
                  <a:cubicBezTo>
                    <a:pt x="115" y="57"/>
                    <a:pt x="65" y="112"/>
                    <a:pt x="65" y="181"/>
                  </a:cubicBezTo>
                  <a:cubicBezTo>
                    <a:pt x="65" y="182"/>
                    <a:pt x="65" y="182"/>
                    <a:pt x="65" y="182"/>
                  </a:cubicBezTo>
                  <a:cubicBezTo>
                    <a:pt x="65" y="251"/>
                    <a:pt x="114" y="307"/>
                    <a:pt x="182" y="307"/>
                  </a:cubicBezTo>
                  <a:cubicBezTo>
                    <a:pt x="225" y="307"/>
                    <a:pt x="253" y="290"/>
                    <a:pt x="283" y="262"/>
                  </a:cubicBezTo>
                  <a:cubicBezTo>
                    <a:pt x="322" y="302"/>
                    <a:pt x="322" y="302"/>
                    <a:pt x="322" y="302"/>
                  </a:cubicBezTo>
                  <a:cubicBezTo>
                    <a:pt x="286" y="341"/>
                    <a:pt x="245" y="365"/>
                    <a:pt x="179" y="365"/>
                  </a:cubicBezTo>
                  <a:cubicBezTo>
                    <a:pt x="77" y="365"/>
                    <a:pt x="0" y="285"/>
                    <a:pt x="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5">
              <a:extLst>
                <a:ext uri="{FF2B5EF4-FFF2-40B4-BE49-F238E27FC236}">
                  <a16:creationId xmlns:a16="http://schemas.microsoft.com/office/drawing/2014/main" xmlns="" id="{D1C89B54-889B-432A-8D46-01D89F781FD2}"/>
                </a:ext>
              </a:extLst>
            </p:cNvPr>
            <p:cNvSpPr>
              <a:spLocks noEditPoints="1"/>
            </p:cNvSpPr>
            <p:nvPr userDrawn="1"/>
          </p:nvSpPr>
          <p:spPr bwMode="auto">
            <a:xfrm>
              <a:off x="5127" y="2941"/>
              <a:ext cx="418" cy="480"/>
            </a:xfrm>
            <a:custGeom>
              <a:avLst/>
              <a:gdLst>
                <a:gd name="T0" fmla="*/ 0 w 240"/>
                <a:gd name="T1" fmla="*/ 193 h 275"/>
                <a:gd name="T2" fmla="*/ 0 w 240"/>
                <a:gd name="T3" fmla="*/ 192 h 275"/>
                <a:gd name="T4" fmla="*/ 110 w 240"/>
                <a:gd name="T5" fmla="*/ 107 h 275"/>
                <a:gd name="T6" fmla="*/ 181 w 240"/>
                <a:gd name="T7" fmla="*/ 118 h 275"/>
                <a:gd name="T8" fmla="*/ 181 w 240"/>
                <a:gd name="T9" fmla="*/ 111 h 275"/>
                <a:gd name="T10" fmla="*/ 115 w 240"/>
                <a:gd name="T11" fmla="*/ 53 h 275"/>
                <a:gd name="T12" fmla="*/ 39 w 240"/>
                <a:gd name="T13" fmla="*/ 70 h 275"/>
                <a:gd name="T14" fmla="*/ 23 w 240"/>
                <a:gd name="T15" fmla="*/ 22 h 275"/>
                <a:gd name="T16" fmla="*/ 123 w 240"/>
                <a:gd name="T17" fmla="*/ 0 h 275"/>
                <a:gd name="T18" fmla="*/ 212 w 240"/>
                <a:gd name="T19" fmla="*/ 30 h 275"/>
                <a:gd name="T20" fmla="*/ 240 w 240"/>
                <a:gd name="T21" fmla="*/ 112 h 275"/>
                <a:gd name="T22" fmla="*/ 240 w 240"/>
                <a:gd name="T23" fmla="*/ 270 h 275"/>
                <a:gd name="T24" fmla="*/ 181 w 240"/>
                <a:gd name="T25" fmla="*/ 270 h 275"/>
                <a:gd name="T26" fmla="*/ 181 w 240"/>
                <a:gd name="T27" fmla="*/ 236 h 275"/>
                <a:gd name="T28" fmla="*/ 94 w 240"/>
                <a:gd name="T29" fmla="*/ 275 h 275"/>
                <a:gd name="T30" fmla="*/ 0 w 240"/>
                <a:gd name="T31" fmla="*/ 193 h 275"/>
                <a:gd name="T32" fmla="*/ 182 w 240"/>
                <a:gd name="T33" fmla="*/ 174 h 275"/>
                <a:gd name="T34" fmla="*/ 182 w 240"/>
                <a:gd name="T35" fmla="*/ 156 h 275"/>
                <a:gd name="T36" fmla="*/ 122 w 240"/>
                <a:gd name="T37" fmla="*/ 145 h 275"/>
                <a:gd name="T38" fmla="*/ 60 w 240"/>
                <a:gd name="T39" fmla="*/ 190 h 275"/>
                <a:gd name="T40" fmla="*/ 60 w 240"/>
                <a:gd name="T41" fmla="*/ 191 h 275"/>
                <a:gd name="T42" fmla="*/ 111 w 240"/>
                <a:gd name="T43" fmla="*/ 231 h 275"/>
                <a:gd name="T44" fmla="*/ 182 w 240"/>
                <a:gd name="T45" fmla="*/ 17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275">
                  <a:moveTo>
                    <a:pt x="0" y="193"/>
                  </a:moveTo>
                  <a:cubicBezTo>
                    <a:pt x="0" y="192"/>
                    <a:pt x="0" y="192"/>
                    <a:pt x="0" y="192"/>
                  </a:cubicBezTo>
                  <a:cubicBezTo>
                    <a:pt x="0" y="135"/>
                    <a:pt x="45" y="107"/>
                    <a:pt x="110" y="107"/>
                  </a:cubicBezTo>
                  <a:cubicBezTo>
                    <a:pt x="140" y="107"/>
                    <a:pt x="161" y="111"/>
                    <a:pt x="181" y="118"/>
                  </a:cubicBezTo>
                  <a:cubicBezTo>
                    <a:pt x="181" y="111"/>
                    <a:pt x="181" y="111"/>
                    <a:pt x="181" y="111"/>
                  </a:cubicBezTo>
                  <a:cubicBezTo>
                    <a:pt x="181" y="73"/>
                    <a:pt x="158" y="53"/>
                    <a:pt x="115" y="53"/>
                  </a:cubicBezTo>
                  <a:cubicBezTo>
                    <a:pt x="86" y="53"/>
                    <a:pt x="64" y="60"/>
                    <a:pt x="39" y="70"/>
                  </a:cubicBezTo>
                  <a:cubicBezTo>
                    <a:pt x="23" y="22"/>
                    <a:pt x="23" y="22"/>
                    <a:pt x="23" y="22"/>
                  </a:cubicBezTo>
                  <a:cubicBezTo>
                    <a:pt x="52" y="9"/>
                    <a:pt x="81" y="0"/>
                    <a:pt x="123" y="0"/>
                  </a:cubicBezTo>
                  <a:cubicBezTo>
                    <a:pt x="163" y="0"/>
                    <a:pt x="193" y="11"/>
                    <a:pt x="212" y="30"/>
                  </a:cubicBezTo>
                  <a:cubicBezTo>
                    <a:pt x="231" y="49"/>
                    <a:pt x="240" y="77"/>
                    <a:pt x="240" y="112"/>
                  </a:cubicBezTo>
                  <a:cubicBezTo>
                    <a:pt x="240" y="270"/>
                    <a:pt x="240" y="270"/>
                    <a:pt x="240" y="270"/>
                  </a:cubicBezTo>
                  <a:cubicBezTo>
                    <a:pt x="181" y="270"/>
                    <a:pt x="181" y="270"/>
                    <a:pt x="181" y="270"/>
                  </a:cubicBezTo>
                  <a:cubicBezTo>
                    <a:pt x="181" y="236"/>
                    <a:pt x="181" y="236"/>
                    <a:pt x="181" y="236"/>
                  </a:cubicBezTo>
                  <a:cubicBezTo>
                    <a:pt x="163" y="258"/>
                    <a:pt x="135" y="275"/>
                    <a:pt x="94" y="275"/>
                  </a:cubicBezTo>
                  <a:cubicBezTo>
                    <a:pt x="44" y="275"/>
                    <a:pt x="0" y="247"/>
                    <a:pt x="0" y="193"/>
                  </a:cubicBezTo>
                  <a:close/>
                  <a:moveTo>
                    <a:pt x="182" y="174"/>
                  </a:moveTo>
                  <a:cubicBezTo>
                    <a:pt x="182" y="156"/>
                    <a:pt x="182" y="156"/>
                    <a:pt x="182" y="156"/>
                  </a:cubicBezTo>
                  <a:cubicBezTo>
                    <a:pt x="167" y="150"/>
                    <a:pt x="146" y="145"/>
                    <a:pt x="122" y="145"/>
                  </a:cubicBezTo>
                  <a:cubicBezTo>
                    <a:pt x="83" y="145"/>
                    <a:pt x="60" y="162"/>
                    <a:pt x="60" y="190"/>
                  </a:cubicBezTo>
                  <a:cubicBezTo>
                    <a:pt x="60" y="191"/>
                    <a:pt x="60" y="191"/>
                    <a:pt x="60" y="191"/>
                  </a:cubicBezTo>
                  <a:cubicBezTo>
                    <a:pt x="60" y="216"/>
                    <a:pt x="82" y="231"/>
                    <a:pt x="111" y="231"/>
                  </a:cubicBezTo>
                  <a:cubicBezTo>
                    <a:pt x="152" y="231"/>
                    <a:pt x="182" y="208"/>
                    <a:pt x="182"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6">
              <a:extLst>
                <a:ext uri="{FF2B5EF4-FFF2-40B4-BE49-F238E27FC236}">
                  <a16:creationId xmlns:a16="http://schemas.microsoft.com/office/drawing/2014/main" xmlns="" id="{213A077F-651D-4EF5-B2FA-41E644B87E1F}"/>
                </a:ext>
              </a:extLst>
            </p:cNvPr>
            <p:cNvSpPr>
              <a:spLocks noEditPoints="1"/>
            </p:cNvSpPr>
            <p:nvPr userDrawn="1"/>
          </p:nvSpPr>
          <p:spPr bwMode="auto">
            <a:xfrm>
              <a:off x="5641" y="2770"/>
              <a:ext cx="480" cy="651"/>
            </a:xfrm>
            <a:custGeom>
              <a:avLst/>
              <a:gdLst>
                <a:gd name="T0" fmla="*/ 61 w 275"/>
                <a:gd name="T1" fmla="*/ 326 h 373"/>
                <a:gd name="T2" fmla="*/ 61 w 275"/>
                <a:gd name="T3" fmla="*/ 368 h 373"/>
                <a:gd name="T4" fmla="*/ 0 w 275"/>
                <a:gd name="T5" fmla="*/ 368 h 373"/>
                <a:gd name="T6" fmla="*/ 0 w 275"/>
                <a:gd name="T7" fmla="*/ 0 h 373"/>
                <a:gd name="T8" fmla="*/ 61 w 275"/>
                <a:gd name="T9" fmla="*/ 0 h 373"/>
                <a:gd name="T10" fmla="*/ 61 w 275"/>
                <a:gd name="T11" fmla="*/ 146 h 373"/>
                <a:gd name="T12" fmla="*/ 151 w 275"/>
                <a:gd name="T13" fmla="*/ 96 h 373"/>
                <a:gd name="T14" fmla="*/ 275 w 275"/>
                <a:gd name="T15" fmla="*/ 234 h 373"/>
                <a:gd name="T16" fmla="*/ 275 w 275"/>
                <a:gd name="T17" fmla="*/ 235 h 373"/>
                <a:gd name="T18" fmla="*/ 151 w 275"/>
                <a:gd name="T19" fmla="*/ 373 h 373"/>
                <a:gd name="T20" fmla="*/ 61 w 275"/>
                <a:gd name="T21" fmla="*/ 326 h 373"/>
                <a:gd name="T22" fmla="*/ 213 w 275"/>
                <a:gd name="T23" fmla="*/ 235 h 373"/>
                <a:gd name="T24" fmla="*/ 213 w 275"/>
                <a:gd name="T25" fmla="*/ 234 h 373"/>
                <a:gd name="T26" fmla="*/ 137 w 275"/>
                <a:gd name="T27" fmla="*/ 149 h 373"/>
                <a:gd name="T28" fmla="*/ 59 w 275"/>
                <a:gd name="T29" fmla="*/ 234 h 373"/>
                <a:gd name="T30" fmla="*/ 59 w 275"/>
                <a:gd name="T31" fmla="*/ 235 h 373"/>
                <a:gd name="T32" fmla="*/ 137 w 275"/>
                <a:gd name="T33" fmla="*/ 320 h 373"/>
                <a:gd name="T34" fmla="*/ 213 w 275"/>
                <a:gd name="T35" fmla="*/ 23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373">
                  <a:moveTo>
                    <a:pt x="61" y="326"/>
                  </a:moveTo>
                  <a:cubicBezTo>
                    <a:pt x="61" y="368"/>
                    <a:pt x="61" y="368"/>
                    <a:pt x="61" y="368"/>
                  </a:cubicBezTo>
                  <a:cubicBezTo>
                    <a:pt x="0" y="368"/>
                    <a:pt x="0" y="368"/>
                    <a:pt x="0" y="368"/>
                  </a:cubicBezTo>
                  <a:cubicBezTo>
                    <a:pt x="0" y="0"/>
                    <a:pt x="0" y="0"/>
                    <a:pt x="0" y="0"/>
                  </a:cubicBezTo>
                  <a:cubicBezTo>
                    <a:pt x="61" y="0"/>
                    <a:pt x="61" y="0"/>
                    <a:pt x="61" y="0"/>
                  </a:cubicBezTo>
                  <a:cubicBezTo>
                    <a:pt x="61" y="146"/>
                    <a:pt x="61" y="146"/>
                    <a:pt x="61" y="146"/>
                  </a:cubicBezTo>
                  <a:cubicBezTo>
                    <a:pt x="80" y="118"/>
                    <a:pt x="108" y="96"/>
                    <a:pt x="151" y="96"/>
                  </a:cubicBezTo>
                  <a:cubicBezTo>
                    <a:pt x="214" y="96"/>
                    <a:pt x="275" y="146"/>
                    <a:pt x="275" y="234"/>
                  </a:cubicBezTo>
                  <a:cubicBezTo>
                    <a:pt x="275" y="235"/>
                    <a:pt x="275" y="235"/>
                    <a:pt x="275" y="235"/>
                  </a:cubicBezTo>
                  <a:cubicBezTo>
                    <a:pt x="275" y="323"/>
                    <a:pt x="214" y="373"/>
                    <a:pt x="151" y="373"/>
                  </a:cubicBezTo>
                  <a:cubicBezTo>
                    <a:pt x="107" y="373"/>
                    <a:pt x="79" y="351"/>
                    <a:pt x="61" y="326"/>
                  </a:cubicBezTo>
                  <a:close/>
                  <a:moveTo>
                    <a:pt x="213" y="235"/>
                  </a:moveTo>
                  <a:cubicBezTo>
                    <a:pt x="213" y="234"/>
                    <a:pt x="213" y="234"/>
                    <a:pt x="213" y="234"/>
                  </a:cubicBezTo>
                  <a:cubicBezTo>
                    <a:pt x="213" y="183"/>
                    <a:pt x="178" y="149"/>
                    <a:pt x="137" y="149"/>
                  </a:cubicBezTo>
                  <a:cubicBezTo>
                    <a:pt x="95" y="149"/>
                    <a:pt x="59" y="183"/>
                    <a:pt x="59" y="234"/>
                  </a:cubicBezTo>
                  <a:cubicBezTo>
                    <a:pt x="59" y="235"/>
                    <a:pt x="59" y="235"/>
                    <a:pt x="59" y="235"/>
                  </a:cubicBezTo>
                  <a:cubicBezTo>
                    <a:pt x="59" y="286"/>
                    <a:pt x="95" y="320"/>
                    <a:pt x="137" y="320"/>
                  </a:cubicBezTo>
                  <a:cubicBezTo>
                    <a:pt x="178" y="320"/>
                    <a:pt x="213" y="288"/>
                    <a:pt x="213"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7">
              <a:extLst>
                <a:ext uri="{FF2B5EF4-FFF2-40B4-BE49-F238E27FC236}">
                  <a16:creationId xmlns:a16="http://schemas.microsoft.com/office/drawing/2014/main" xmlns="" id="{9A598981-7B70-47C8-91EE-8C09B764C18D}"/>
                </a:ext>
              </a:extLst>
            </p:cNvPr>
            <p:cNvSpPr>
              <a:spLocks noEditPoints="1"/>
            </p:cNvSpPr>
            <p:nvPr userDrawn="1"/>
          </p:nvSpPr>
          <p:spPr bwMode="auto">
            <a:xfrm>
              <a:off x="6199" y="2775"/>
              <a:ext cx="114" cy="637"/>
            </a:xfrm>
            <a:custGeom>
              <a:avLst/>
              <a:gdLst>
                <a:gd name="T0" fmla="*/ 0 w 114"/>
                <a:gd name="T1" fmla="*/ 0 h 637"/>
                <a:gd name="T2" fmla="*/ 114 w 114"/>
                <a:gd name="T3" fmla="*/ 0 h 637"/>
                <a:gd name="T4" fmla="*/ 114 w 114"/>
                <a:gd name="T5" fmla="*/ 101 h 637"/>
                <a:gd name="T6" fmla="*/ 0 w 114"/>
                <a:gd name="T7" fmla="*/ 101 h 637"/>
                <a:gd name="T8" fmla="*/ 0 w 114"/>
                <a:gd name="T9" fmla="*/ 0 h 637"/>
                <a:gd name="T10" fmla="*/ 4 w 114"/>
                <a:gd name="T11" fmla="*/ 173 h 637"/>
                <a:gd name="T12" fmla="*/ 110 w 114"/>
                <a:gd name="T13" fmla="*/ 173 h 637"/>
                <a:gd name="T14" fmla="*/ 110 w 114"/>
                <a:gd name="T15" fmla="*/ 637 h 637"/>
                <a:gd name="T16" fmla="*/ 4 w 114"/>
                <a:gd name="T17" fmla="*/ 637 h 637"/>
                <a:gd name="T18" fmla="*/ 4 w 114"/>
                <a:gd name="T19" fmla="*/ 17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637">
                  <a:moveTo>
                    <a:pt x="0" y="0"/>
                  </a:moveTo>
                  <a:lnTo>
                    <a:pt x="114" y="0"/>
                  </a:lnTo>
                  <a:lnTo>
                    <a:pt x="114" y="101"/>
                  </a:lnTo>
                  <a:lnTo>
                    <a:pt x="0" y="101"/>
                  </a:lnTo>
                  <a:lnTo>
                    <a:pt x="0" y="0"/>
                  </a:lnTo>
                  <a:close/>
                  <a:moveTo>
                    <a:pt x="4" y="173"/>
                  </a:moveTo>
                  <a:lnTo>
                    <a:pt x="110" y="173"/>
                  </a:lnTo>
                  <a:lnTo>
                    <a:pt x="110" y="637"/>
                  </a:lnTo>
                  <a:lnTo>
                    <a:pt x="4" y="637"/>
                  </a:lnTo>
                  <a:lnTo>
                    <a:pt x="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8">
              <a:extLst>
                <a:ext uri="{FF2B5EF4-FFF2-40B4-BE49-F238E27FC236}">
                  <a16:creationId xmlns:a16="http://schemas.microsoft.com/office/drawing/2014/main" xmlns="" id="{31FDADA0-1F97-43D1-87D8-8DF74F16E6DD}"/>
                </a:ext>
              </a:extLst>
            </p:cNvPr>
            <p:cNvSpPr>
              <a:spLocks/>
            </p:cNvSpPr>
            <p:nvPr userDrawn="1"/>
          </p:nvSpPr>
          <p:spPr bwMode="auto">
            <a:xfrm>
              <a:off x="6416" y="2937"/>
              <a:ext cx="416" cy="475"/>
            </a:xfrm>
            <a:custGeom>
              <a:avLst/>
              <a:gdLst>
                <a:gd name="T0" fmla="*/ 0 w 239"/>
                <a:gd name="T1" fmla="*/ 6 h 272"/>
                <a:gd name="T2" fmla="*/ 61 w 239"/>
                <a:gd name="T3" fmla="*/ 6 h 272"/>
                <a:gd name="T4" fmla="*/ 61 w 239"/>
                <a:gd name="T5" fmla="*/ 47 h 272"/>
                <a:gd name="T6" fmla="*/ 144 w 239"/>
                <a:gd name="T7" fmla="*/ 0 h 272"/>
                <a:gd name="T8" fmla="*/ 239 w 239"/>
                <a:gd name="T9" fmla="*/ 102 h 272"/>
                <a:gd name="T10" fmla="*/ 239 w 239"/>
                <a:gd name="T11" fmla="*/ 272 h 272"/>
                <a:gd name="T12" fmla="*/ 178 w 239"/>
                <a:gd name="T13" fmla="*/ 272 h 272"/>
                <a:gd name="T14" fmla="*/ 178 w 239"/>
                <a:gd name="T15" fmla="*/ 121 h 272"/>
                <a:gd name="T16" fmla="*/ 121 w 239"/>
                <a:gd name="T17" fmla="*/ 56 h 272"/>
                <a:gd name="T18" fmla="*/ 61 w 239"/>
                <a:gd name="T19" fmla="*/ 122 h 272"/>
                <a:gd name="T20" fmla="*/ 61 w 239"/>
                <a:gd name="T21" fmla="*/ 272 h 272"/>
                <a:gd name="T22" fmla="*/ 0 w 239"/>
                <a:gd name="T23" fmla="*/ 272 h 272"/>
                <a:gd name="T24" fmla="*/ 0 w 239"/>
                <a:gd name="T25" fmla="*/ 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72">
                  <a:moveTo>
                    <a:pt x="0" y="6"/>
                  </a:moveTo>
                  <a:cubicBezTo>
                    <a:pt x="61" y="6"/>
                    <a:pt x="61" y="6"/>
                    <a:pt x="61" y="6"/>
                  </a:cubicBezTo>
                  <a:cubicBezTo>
                    <a:pt x="61" y="47"/>
                    <a:pt x="61" y="47"/>
                    <a:pt x="61" y="47"/>
                  </a:cubicBezTo>
                  <a:cubicBezTo>
                    <a:pt x="78" y="22"/>
                    <a:pt x="103" y="0"/>
                    <a:pt x="144" y="0"/>
                  </a:cubicBezTo>
                  <a:cubicBezTo>
                    <a:pt x="204" y="0"/>
                    <a:pt x="239" y="41"/>
                    <a:pt x="239" y="102"/>
                  </a:cubicBezTo>
                  <a:cubicBezTo>
                    <a:pt x="239" y="272"/>
                    <a:pt x="239" y="272"/>
                    <a:pt x="239" y="272"/>
                  </a:cubicBezTo>
                  <a:cubicBezTo>
                    <a:pt x="178" y="272"/>
                    <a:pt x="178" y="272"/>
                    <a:pt x="178" y="272"/>
                  </a:cubicBezTo>
                  <a:cubicBezTo>
                    <a:pt x="178" y="121"/>
                    <a:pt x="178" y="121"/>
                    <a:pt x="178" y="121"/>
                  </a:cubicBezTo>
                  <a:cubicBezTo>
                    <a:pt x="178" y="79"/>
                    <a:pt x="157" y="56"/>
                    <a:pt x="121" y="56"/>
                  </a:cubicBezTo>
                  <a:cubicBezTo>
                    <a:pt x="86" y="56"/>
                    <a:pt x="61" y="80"/>
                    <a:pt x="61" y="122"/>
                  </a:cubicBezTo>
                  <a:cubicBezTo>
                    <a:pt x="61" y="272"/>
                    <a:pt x="61" y="272"/>
                    <a:pt x="61" y="272"/>
                  </a:cubicBezTo>
                  <a:cubicBezTo>
                    <a:pt x="0" y="272"/>
                    <a:pt x="0" y="272"/>
                    <a:pt x="0" y="27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19">
              <a:extLst>
                <a:ext uri="{FF2B5EF4-FFF2-40B4-BE49-F238E27FC236}">
                  <a16:creationId xmlns:a16="http://schemas.microsoft.com/office/drawing/2014/main" xmlns="" id="{0A354AEB-1DF0-4BD2-9C48-F693EA9AE7EA}"/>
                </a:ext>
              </a:extLst>
            </p:cNvPr>
            <p:cNvSpPr>
              <a:spLocks noEditPoints="1"/>
            </p:cNvSpPr>
            <p:nvPr userDrawn="1"/>
          </p:nvSpPr>
          <p:spPr bwMode="auto">
            <a:xfrm>
              <a:off x="6902" y="2937"/>
              <a:ext cx="448" cy="486"/>
            </a:xfrm>
            <a:custGeom>
              <a:avLst/>
              <a:gdLst>
                <a:gd name="T0" fmla="*/ 0 w 257"/>
                <a:gd name="T1" fmla="*/ 140 h 278"/>
                <a:gd name="T2" fmla="*/ 0 w 257"/>
                <a:gd name="T3" fmla="*/ 139 h 278"/>
                <a:gd name="T4" fmla="*/ 130 w 257"/>
                <a:gd name="T5" fmla="*/ 0 h 278"/>
                <a:gd name="T6" fmla="*/ 257 w 257"/>
                <a:gd name="T7" fmla="*/ 143 h 278"/>
                <a:gd name="T8" fmla="*/ 256 w 257"/>
                <a:gd name="T9" fmla="*/ 160 h 278"/>
                <a:gd name="T10" fmla="*/ 61 w 257"/>
                <a:gd name="T11" fmla="*/ 160 h 278"/>
                <a:gd name="T12" fmla="*/ 138 w 257"/>
                <a:gd name="T13" fmla="*/ 228 h 278"/>
                <a:gd name="T14" fmla="*/ 210 w 257"/>
                <a:gd name="T15" fmla="*/ 196 h 278"/>
                <a:gd name="T16" fmla="*/ 245 w 257"/>
                <a:gd name="T17" fmla="*/ 228 h 278"/>
                <a:gd name="T18" fmla="*/ 137 w 257"/>
                <a:gd name="T19" fmla="*/ 278 h 278"/>
                <a:gd name="T20" fmla="*/ 0 w 257"/>
                <a:gd name="T21" fmla="*/ 140 h 278"/>
                <a:gd name="T22" fmla="*/ 197 w 257"/>
                <a:gd name="T23" fmla="*/ 120 h 278"/>
                <a:gd name="T24" fmla="*/ 130 w 257"/>
                <a:gd name="T25" fmla="*/ 50 h 278"/>
                <a:gd name="T26" fmla="*/ 61 w 257"/>
                <a:gd name="T27" fmla="*/ 120 h 278"/>
                <a:gd name="T28" fmla="*/ 197 w 257"/>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 h="278">
                  <a:moveTo>
                    <a:pt x="0" y="140"/>
                  </a:moveTo>
                  <a:cubicBezTo>
                    <a:pt x="0" y="139"/>
                    <a:pt x="0" y="139"/>
                    <a:pt x="0" y="139"/>
                  </a:cubicBezTo>
                  <a:cubicBezTo>
                    <a:pt x="0" y="63"/>
                    <a:pt x="54" y="0"/>
                    <a:pt x="130" y="0"/>
                  </a:cubicBezTo>
                  <a:cubicBezTo>
                    <a:pt x="215" y="0"/>
                    <a:pt x="257" y="67"/>
                    <a:pt x="257" y="143"/>
                  </a:cubicBezTo>
                  <a:cubicBezTo>
                    <a:pt x="257" y="149"/>
                    <a:pt x="257" y="154"/>
                    <a:pt x="256" y="160"/>
                  </a:cubicBezTo>
                  <a:cubicBezTo>
                    <a:pt x="61" y="160"/>
                    <a:pt x="61" y="160"/>
                    <a:pt x="61" y="160"/>
                  </a:cubicBezTo>
                  <a:cubicBezTo>
                    <a:pt x="68" y="204"/>
                    <a:pt x="98" y="228"/>
                    <a:pt x="138" y="228"/>
                  </a:cubicBezTo>
                  <a:cubicBezTo>
                    <a:pt x="167" y="228"/>
                    <a:pt x="188" y="217"/>
                    <a:pt x="210" y="196"/>
                  </a:cubicBezTo>
                  <a:cubicBezTo>
                    <a:pt x="245" y="228"/>
                    <a:pt x="245" y="228"/>
                    <a:pt x="245" y="228"/>
                  </a:cubicBezTo>
                  <a:cubicBezTo>
                    <a:pt x="220" y="258"/>
                    <a:pt x="185" y="278"/>
                    <a:pt x="137" y="278"/>
                  </a:cubicBezTo>
                  <a:cubicBezTo>
                    <a:pt x="60" y="278"/>
                    <a:pt x="0" y="222"/>
                    <a:pt x="0" y="140"/>
                  </a:cubicBezTo>
                  <a:close/>
                  <a:moveTo>
                    <a:pt x="197" y="120"/>
                  </a:moveTo>
                  <a:cubicBezTo>
                    <a:pt x="193" y="81"/>
                    <a:pt x="170" y="50"/>
                    <a:pt x="130" y="50"/>
                  </a:cubicBezTo>
                  <a:cubicBezTo>
                    <a:pt x="92" y="50"/>
                    <a:pt x="66" y="79"/>
                    <a:pt x="61" y="120"/>
                  </a:cubicBezTo>
                  <a:lnTo>
                    <a:pt x="197"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0">
              <a:extLst>
                <a:ext uri="{FF2B5EF4-FFF2-40B4-BE49-F238E27FC236}">
                  <a16:creationId xmlns:a16="http://schemas.microsoft.com/office/drawing/2014/main" xmlns="" id="{D06DD706-9291-4CC5-AA83-E26F6A6135CB}"/>
                </a:ext>
              </a:extLst>
            </p:cNvPr>
            <p:cNvSpPr>
              <a:spLocks/>
            </p:cNvSpPr>
            <p:nvPr userDrawn="1"/>
          </p:nvSpPr>
          <p:spPr bwMode="auto">
            <a:xfrm>
              <a:off x="7389" y="2820"/>
              <a:ext cx="289" cy="599"/>
            </a:xfrm>
            <a:custGeom>
              <a:avLst/>
              <a:gdLst>
                <a:gd name="T0" fmla="*/ 34 w 166"/>
                <a:gd name="T1" fmla="*/ 265 h 343"/>
                <a:gd name="T2" fmla="*/ 34 w 166"/>
                <a:gd name="T3" fmla="*/ 125 h 343"/>
                <a:gd name="T4" fmla="*/ 0 w 166"/>
                <a:gd name="T5" fmla="*/ 125 h 343"/>
                <a:gd name="T6" fmla="*/ 0 w 166"/>
                <a:gd name="T7" fmla="*/ 73 h 343"/>
                <a:gd name="T8" fmla="*/ 34 w 166"/>
                <a:gd name="T9" fmla="*/ 73 h 343"/>
                <a:gd name="T10" fmla="*/ 34 w 166"/>
                <a:gd name="T11" fmla="*/ 0 h 343"/>
                <a:gd name="T12" fmla="*/ 95 w 166"/>
                <a:gd name="T13" fmla="*/ 0 h 343"/>
                <a:gd name="T14" fmla="*/ 95 w 166"/>
                <a:gd name="T15" fmla="*/ 73 h 343"/>
                <a:gd name="T16" fmla="*/ 166 w 166"/>
                <a:gd name="T17" fmla="*/ 73 h 343"/>
                <a:gd name="T18" fmla="*/ 166 w 166"/>
                <a:gd name="T19" fmla="*/ 125 h 343"/>
                <a:gd name="T20" fmla="*/ 95 w 166"/>
                <a:gd name="T21" fmla="*/ 125 h 343"/>
                <a:gd name="T22" fmla="*/ 95 w 166"/>
                <a:gd name="T23" fmla="*/ 256 h 343"/>
                <a:gd name="T24" fmla="*/ 127 w 166"/>
                <a:gd name="T25" fmla="*/ 289 h 343"/>
                <a:gd name="T26" fmla="*/ 165 w 166"/>
                <a:gd name="T27" fmla="*/ 280 h 343"/>
                <a:gd name="T28" fmla="*/ 165 w 166"/>
                <a:gd name="T29" fmla="*/ 330 h 343"/>
                <a:gd name="T30" fmla="*/ 110 w 166"/>
                <a:gd name="T31" fmla="*/ 343 h 343"/>
                <a:gd name="T32" fmla="*/ 34 w 166"/>
                <a:gd name="T33" fmla="*/ 26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343">
                  <a:moveTo>
                    <a:pt x="34" y="265"/>
                  </a:moveTo>
                  <a:cubicBezTo>
                    <a:pt x="34" y="125"/>
                    <a:pt x="34" y="125"/>
                    <a:pt x="34" y="125"/>
                  </a:cubicBezTo>
                  <a:cubicBezTo>
                    <a:pt x="0" y="125"/>
                    <a:pt x="0" y="125"/>
                    <a:pt x="0" y="125"/>
                  </a:cubicBezTo>
                  <a:cubicBezTo>
                    <a:pt x="0" y="73"/>
                    <a:pt x="0" y="73"/>
                    <a:pt x="0" y="73"/>
                  </a:cubicBezTo>
                  <a:cubicBezTo>
                    <a:pt x="34" y="73"/>
                    <a:pt x="34" y="73"/>
                    <a:pt x="34" y="73"/>
                  </a:cubicBezTo>
                  <a:cubicBezTo>
                    <a:pt x="34" y="0"/>
                    <a:pt x="34" y="0"/>
                    <a:pt x="34" y="0"/>
                  </a:cubicBezTo>
                  <a:cubicBezTo>
                    <a:pt x="95" y="0"/>
                    <a:pt x="95" y="0"/>
                    <a:pt x="95" y="0"/>
                  </a:cubicBezTo>
                  <a:cubicBezTo>
                    <a:pt x="95" y="73"/>
                    <a:pt x="95" y="73"/>
                    <a:pt x="95" y="73"/>
                  </a:cubicBezTo>
                  <a:cubicBezTo>
                    <a:pt x="166" y="73"/>
                    <a:pt x="166" y="73"/>
                    <a:pt x="166" y="73"/>
                  </a:cubicBezTo>
                  <a:cubicBezTo>
                    <a:pt x="166" y="125"/>
                    <a:pt x="166" y="125"/>
                    <a:pt x="166" y="125"/>
                  </a:cubicBezTo>
                  <a:cubicBezTo>
                    <a:pt x="95" y="125"/>
                    <a:pt x="95" y="125"/>
                    <a:pt x="95" y="125"/>
                  </a:cubicBezTo>
                  <a:cubicBezTo>
                    <a:pt x="95" y="256"/>
                    <a:pt x="95" y="256"/>
                    <a:pt x="95" y="256"/>
                  </a:cubicBezTo>
                  <a:cubicBezTo>
                    <a:pt x="95" y="279"/>
                    <a:pt x="107" y="289"/>
                    <a:pt x="127" y="289"/>
                  </a:cubicBezTo>
                  <a:cubicBezTo>
                    <a:pt x="141" y="289"/>
                    <a:pt x="153" y="286"/>
                    <a:pt x="165" y="280"/>
                  </a:cubicBezTo>
                  <a:cubicBezTo>
                    <a:pt x="165" y="330"/>
                    <a:pt x="165" y="330"/>
                    <a:pt x="165" y="330"/>
                  </a:cubicBezTo>
                  <a:cubicBezTo>
                    <a:pt x="150" y="338"/>
                    <a:pt x="134" y="343"/>
                    <a:pt x="110" y="343"/>
                  </a:cubicBezTo>
                  <a:cubicBezTo>
                    <a:pt x="66" y="343"/>
                    <a:pt x="34" y="324"/>
                    <a:pt x="34"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1">
              <a:extLst>
                <a:ext uri="{FF2B5EF4-FFF2-40B4-BE49-F238E27FC236}">
                  <a16:creationId xmlns:a16="http://schemas.microsoft.com/office/drawing/2014/main" xmlns="" id="{C6619321-4473-468E-AC1C-D906D61CCD84}"/>
                </a:ext>
              </a:extLst>
            </p:cNvPr>
            <p:cNvSpPr>
              <a:spLocks noEditPoints="1"/>
            </p:cNvSpPr>
            <p:nvPr userDrawn="1"/>
          </p:nvSpPr>
          <p:spPr bwMode="auto">
            <a:xfrm>
              <a:off x="115" y="2413"/>
              <a:ext cx="2147" cy="680"/>
            </a:xfrm>
            <a:custGeom>
              <a:avLst/>
              <a:gdLst>
                <a:gd name="T0" fmla="*/ 527 w 2147"/>
                <a:gd name="T1" fmla="*/ 435 h 680"/>
                <a:gd name="T2" fmla="*/ 157 w 2147"/>
                <a:gd name="T3" fmla="*/ 0 h 680"/>
                <a:gd name="T4" fmla="*/ 0 w 2147"/>
                <a:gd name="T5" fmla="*/ 0 h 680"/>
                <a:gd name="T6" fmla="*/ 0 w 2147"/>
                <a:gd name="T7" fmla="*/ 680 h 680"/>
                <a:gd name="T8" fmla="*/ 154 w 2147"/>
                <a:gd name="T9" fmla="*/ 680 h 680"/>
                <a:gd name="T10" fmla="*/ 154 w 2147"/>
                <a:gd name="T11" fmla="*/ 247 h 680"/>
                <a:gd name="T12" fmla="*/ 522 w 2147"/>
                <a:gd name="T13" fmla="*/ 680 h 680"/>
                <a:gd name="T14" fmla="*/ 678 w 2147"/>
                <a:gd name="T15" fmla="*/ 680 h 680"/>
                <a:gd name="T16" fmla="*/ 678 w 2147"/>
                <a:gd name="T17" fmla="*/ 0 h 680"/>
                <a:gd name="T18" fmla="*/ 527 w 2147"/>
                <a:gd name="T19" fmla="*/ 0 h 680"/>
                <a:gd name="T20" fmla="*/ 527 w 2147"/>
                <a:gd name="T21" fmla="*/ 435 h 680"/>
                <a:gd name="T22" fmla="*/ 1988 w 2147"/>
                <a:gd name="T23" fmla="*/ 0 h 680"/>
                <a:gd name="T24" fmla="*/ 1887 w 2147"/>
                <a:gd name="T25" fmla="*/ 435 h 680"/>
                <a:gd name="T26" fmla="*/ 1782 w 2147"/>
                <a:gd name="T27" fmla="*/ 0 h 680"/>
                <a:gd name="T28" fmla="*/ 1636 w 2147"/>
                <a:gd name="T29" fmla="*/ 0 h 680"/>
                <a:gd name="T30" fmla="*/ 1528 w 2147"/>
                <a:gd name="T31" fmla="*/ 432 h 680"/>
                <a:gd name="T32" fmla="*/ 1430 w 2147"/>
                <a:gd name="T33" fmla="*/ 0 h 680"/>
                <a:gd name="T34" fmla="*/ 1270 w 2147"/>
                <a:gd name="T35" fmla="*/ 0 h 680"/>
                <a:gd name="T36" fmla="*/ 1448 w 2147"/>
                <a:gd name="T37" fmla="*/ 680 h 680"/>
                <a:gd name="T38" fmla="*/ 1604 w 2147"/>
                <a:gd name="T39" fmla="*/ 680 h 680"/>
                <a:gd name="T40" fmla="*/ 1707 w 2147"/>
                <a:gd name="T41" fmla="*/ 250 h 680"/>
                <a:gd name="T42" fmla="*/ 1812 w 2147"/>
                <a:gd name="T43" fmla="*/ 680 h 680"/>
                <a:gd name="T44" fmla="*/ 1967 w 2147"/>
                <a:gd name="T45" fmla="*/ 680 h 680"/>
                <a:gd name="T46" fmla="*/ 1969 w 2147"/>
                <a:gd name="T47" fmla="*/ 675 h 680"/>
                <a:gd name="T48" fmla="*/ 2147 w 2147"/>
                <a:gd name="T49" fmla="*/ 0 h 680"/>
                <a:gd name="T50" fmla="*/ 1988 w 2147"/>
                <a:gd name="T51"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47" h="680">
                  <a:moveTo>
                    <a:pt x="527" y="435"/>
                  </a:moveTo>
                  <a:lnTo>
                    <a:pt x="157" y="0"/>
                  </a:lnTo>
                  <a:lnTo>
                    <a:pt x="0" y="0"/>
                  </a:lnTo>
                  <a:lnTo>
                    <a:pt x="0" y="680"/>
                  </a:lnTo>
                  <a:lnTo>
                    <a:pt x="154" y="680"/>
                  </a:lnTo>
                  <a:lnTo>
                    <a:pt x="154" y="247"/>
                  </a:lnTo>
                  <a:lnTo>
                    <a:pt x="522" y="680"/>
                  </a:lnTo>
                  <a:lnTo>
                    <a:pt x="678" y="680"/>
                  </a:lnTo>
                  <a:lnTo>
                    <a:pt x="678" y="0"/>
                  </a:lnTo>
                  <a:lnTo>
                    <a:pt x="527" y="0"/>
                  </a:lnTo>
                  <a:lnTo>
                    <a:pt x="527" y="435"/>
                  </a:lnTo>
                  <a:close/>
                  <a:moveTo>
                    <a:pt x="1988" y="0"/>
                  </a:moveTo>
                  <a:lnTo>
                    <a:pt x="1887" y="435"/>
                  </a:lnTo>
                  <a:lnTo>
                    <a:pt x="1782" y="0"/>
                  </a:lnTo>
                  <a:lnTo>
                    <a:pt x="1636" y="0"/>
                  </a:lnTo>
                  <a:lnTo>
                    <a:pt x="1528" y="432"/>
                  </a:lnTo>
                  <a:lnTo>
                    <a:pt x="1430" y="0"/>
                  </a:lnTo>
                  <a:lnTo>
                    <a:pt x="1270" y="0"/>
                  </a:lnTo>
                  <a:lnTo>
                    <a:pt x="1448" y="680"/>
                  </a:lnTo>
                  <a:lnTo>
                    <a:pt x="1604" y="680"/>
                  </a:lnTo>
                  <a:lnTo>
                    <a:pt x="1707" y="250"/>
                  </a:lnTo>
                  <a:lnTo>
                    <a:pt x="1812" y="680"/>
                  </a:lnTo>
                  <a:lnTo>
                    <a:pt x="1967" y="680"/>
                  </a:lnTo>
                  <a:lnTo>
                    <a:pt x="1969" y="675"/>
                  </a:lnTo>
                  <a:lnTo>
                    <a:pt x="2147" y="0"/>
                  </a:lnTo>
                  <a:lnTo>
                    <a:pt x="19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2">
              <a:extLst>
                <a:ext uri="{FF2B5EF4-FFF2-40B4-BE49-F238E27FC236}">
                  <a16:creationId xmlns:a16="http://schemas.microsoft.com/office/drawing/2014/main" xmlns="" id="{527E6362-C41A-4B5C-83C8-C748F53A9693}"/>
                </a:ext>
              </a:extLst>
            </p:cNvPr>
            <p:cNvSpPr>
              <a:spLocks/>
            </p:cNvSpPr>
            <p:nvPr userDrawn="1"/>
          </p:nvSpPr>
          <p:spPr bwMode="auto">
            <a:xfrm>
              <a:off x="99" y="3192"/>
              <a:ext cx="197" cy="219"/>
            </a:xfrm>
            <a:custGeom>
              <a:avLst/>
              <a:gdLst>
                <a:gd name="T0" fmla="*/ 0 w 113"/>
                <a:gd name="T1" fmla="*/ 63 h 125"/>
                <a:gd name="T2" fmla="*/ 0 w 113"/>
                <a:gd name="T3" fmla="*/ 62 h 125"/>
                <a:gd name="T4" fmla="*/ 62 w 113"/>
                <a:gd name="T5" fmla="*/ 0 h 125"/>
                <a:gd name="T6" fmla="*/ 108 w 113"/>
                <a:gd name="T7" fmla="*/ 16 h 125"/>
                <a:gd name="T8" fmla="*/ 95 w 113"/>
                <a:gd name="T9" fmla="*/ 32 h 125"/>
                <a:gd name="T10" fmla="*/ 61 w 113"/>
                <a:gd name="T11" fmla="*/ 20 h 125"/>
                <a:gd name="T12" fmla="*/ 22 w 113"/>
                <a:gd name="T13" fmla="*/ 62 h 125"/>
                <a:gd name="T14" fmla="*/ 22 w 113"/>
                <a:gd name="T15" fmla="*/ 62 h 125"/>
                <a:gd name="T16" fmla="*/ 63 w 113"/>
                <a:gd name="T17" fmla="*/ 105 h 125"/>
                <a:gd name="T18" fmla="*/ 92 w 113"/>
                <a:gd name="T19" fmla="*/ 96 h 125"/>
                <a:gd name="T20" fmla="*/ 92 w 113"/>
                <a:gd name="T21" fmla="*/ 74 h 125"/>
                <a:gd name="T22" fmla="*/ 61 w 113"/>
                <a:gd name="T23" fmla="*/ 74 h 125"/>
                <a:gd name="T24" fmla="*/ 61 w 113"/>
                <a:gd name="T25" fmla="*/ 55 h 125"/>
                <a:gd name="T26" fmla="*/ 113 w 113"/>
                <a:gd name="T27" fmla="*/ 55 h 125"/>
                <a:gd name="T28" fmla="*/ 113 w 113"/>
                <a:gd name="T29" fmla="*/ 106 h 125"/>
                <a:gd name="T30" fmla="*/ 62 w 113"/>
                <a:gd name="T31" fmla="*/ 125 h 125"/>
                <a:gd name="T32" fmla="*/ 0 w 113"/>
                <a:gd name="T33"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5">
                  <a:moveTo>
                    <a:pt x="0" y="63"/>
                  </a:moveTo>
                  <a:cubicBezTo>
                    <a:pt x="0" y="62"/>
                    <a:pt x="0" y="62"/>
                    <a:pt x="0" y="62"/>
                  </a:cubicBezTo>
                  <a:cubicBezTo>
                    <a:pt x="0" y="29"/>
                    <a:pt x="26" y="0"/>
                    <a:pt x="62" y="0"/>
                  </a:cubicBezTo>
                  <a:cubicBezTo>
                    <a:pt x="83" y="0"/>
                    <a:pt x="96" y="6"/>
                    <a:pt x="108" y="16"/>
                  </a:cubicBezTo>
                  <a:cubicBezTo>
                    <a:pt x="95" y="32"/>
                    <a:pt x="95" y="32"/>
                    <a:pt x="95" y="32"/>
                  </a:cubicBezTo>
                  <a:cubicBezTo>
                    <a:pt x="86" y="25"/>
                    <a:pt x="76" y="20"/>
                    <a:pt x="61" y="20"/>
                  </a:cubicBezTo>
                  <a:cubicBezTo>
                    <a:pt x="39" y="20"/>
                    <a:pt x="22" y="39"/>
                    <a:pt x="22" y="62"/>
                  </a:cubicBezTo>
                  <a:cubicBezTo>
                    <a:pt x="22" y="62"/>
                    <a:pt x="22" y="62"/>
                    <a:pt x="22" y="62"/>
                  </a:cubicBezTo>
                  <a:cubicBezTo>
                    <a:pt x="22" y="87"/>
                    <a:pt x="38" y="105"/>
                    <a:pt x="63" y="105"/>
                  </a:cubicBezTo>
                  <a:cubicBezTo>
                    <a:pt x="74" y="105"/>
                    <a:pt x="85" y="102"/>
                    <a:pt x="92" y="96"/>
                  </a:cubicBezTo>
                  <a:cubicBezTo>
                    <a:pt x="92" y="74"/>
                    <a:pt x="92" y="74"/>
                    <a:pt x="92" y="74"/>
                  </a:cubicBezTo>
                  <a:cubicBezTo>
                    <a:pt x="61" y="74"/>
                    <a:pt x="61" y="74"/>
                    <a:pt x="61" y="74"/>
                  </a:cubicBezTo>
                  <a:cubicBezTo>
                    <a:pt x="61" y="55"/>
                    <a:pt x="61" y="55"/>
                    <a:pt x="61" y="55"/>
                  </a:cubicBezTo>
                  <a:cubicBezTo>
                    <a:pt x="113" y="55"/>
                    <a:pt x="113" y="55"/>
                    <a:pt x="113" y="55"/>
                  </a:cubicBezTo>
                  <a:cubicBezTo>
                    <a:pt x="113" y="106"/>
                    <a:pt x="113" y="106"/>
                    <a:pt x="113" y="106"/>
                  </a:cubicBezTo>
                  <a:cubicBezTo>
                    <a:pt x="101" y="116"/>
                    <a:pt x="84" y="125"/>
                    <a:pt x="62" y="125"/>
                  </a:cubicBezTo>
                  <a:cubicBezTo>
                    <a:pt x="25" y="125"/>
                    <a:pt x="0" y="98"/>
                    <a:pt x="0"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3">
              <a:extLst>
                <a:ext uri="{FF2B5EF4-FFF2-40B4-BE49-F238E27FC236}">
                  <a16:creationId xmlns:a16="http://schemas.microsoft.com/office/drawing/2014/main" xmlns="" id="{575E9EE9-1B24-4B12-8F37-D94A1EF8E4EE}"/>
                </a:ext>
              </a:extLst>
            </p:cNvPr>
            <p:cNvSpPr>
              <a:spLocks noEditPoints="1"/>
            </p:cNvSpPr>
            <p:nvPr userDrawn="1"/>
          </p:nvSpPr>
          <p:spPr bwMode="auto">
            <a:xfrm>
              <a:off x="317" y="3192"/>
              <a:ext cx="220" cy="219"/>
            </a:xfrm>
            <a:custGeom>
              <a:avLst/>
              <a:gdLst>
                <a:gd name="T0" fmla="*/ 0 w 126"/>
                <a:gd name="T1" fmla="*/ 63 h 125"/>
                <a:gd name="T2" fmla="*/ 0 w 126"/>
                <a:gd name="T3" fmla="*/ 62 h 125"/>
                <a:gd name="T4" fmla="*/ 64 w 126"/>
                <a:gd name="T5" fmla="*/ 0 h 125"/>
                <a:gd name="T6" fmla="*/ 126 w 126"/>
                <a:gd name="T7" fmla="*/ 62 h 125"/>
                <a:gd name="T8" fmla="*/ 126 w 126"/>
                <a:gd name="T9" fmla="*/ 62 h 125"/>
                <a:gd name="T10" fmla="*/ 63 w 126"/>
                <a:gd name="T11" fmla="*/ 125 h 125"/>
                <a:gd name="T12" fmla="*/ 0 w 126"/>
                <a:gd name="T13" fmla="*/ 63 h 125"/>
                <a:gd name="T14" fmla="*/ 104 w 126"/>
                <a:gd name="T15" fmla="*/ 63 h 125"/>
                <a:gd name="T16" fmla="*/ 104 w 126"/>
                <a:gd name="T17" fmla="*/ 62 h 125"/>
                <a:gd name="T18" fmla="*/ 63 w 126"/>
                <a:gd name="T19" fmla="*/ 20 h 125"/>
                <a:gd name="T20" fmla="*/ 23 w 126"/>
                <a:gd name="T21" fmla="*/ 62 h 125"/>
                <a:gd name="T22" fmla="*/ 23 w 126"/>
                <a:gd name="T23" fmla="*/ 62 h 125"/>
                <a:gd name="T24" fmla="*/ 64 w 126"/>
                <a:gd name="T25" fmla="*/ 105 h 125"/>
                <a:gd name="T26" fmla="*/ 104 w 126"/>
                <a:gd name="T27"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25">
                  <a:moveTo>
                    <a:pt x="0" y="63"/>
                  </a:moveTo>
                  <a:cubicBezTo>
                    <a:pt x="0" y="62"/>
                    <a:pt x="0" y="62"/>
                    <a:pt x="0" y="62"/>
                  </a:cubicBezTo>
                  <a:cubicBezTo>
                    <a:pt x="0" y="29"/>
                    <a:pt x="27" y="0"/>
                    <a:pt x="64" y="0"/>
                  </a:cubicBezTo>
                  <a:cubicBezTo>
                    <a:pt x="101" y="0"/>
                    <a:pt x="126" y="28"/>
                    <a:pt x="126" y="62"/>
                  </a:cubicBezTo>
                  <a:cubicBezTo>
                    <a:pt x="126" y="62"/>
                    <a:pt x="126" y="62"/>
                    <a:pt x="126" y="62"/>
                  </a:cubicBezTo>
                  <a:cubicBezTo>
                    <a:pt x="126" y="96"/>
                    <a:pt x="100" y="125"/>
                    <a:pt x="63" y="125"/>
                  </a:cubicBezTo>
                  <a:cubicBezTo>
                    <a:pt x="26" y="125"/>
                    <a:pt x="0" y="97"/>
                    <a:pt x="0" y="63"/>
                  </a:cubicBezTo>
                  <a:moveTo>
                    <a:pt x="104" y="63"/>
                  </a:moveTo>
                  <a:cubicBezTo>
                    <a:pt x="104" y="62"/>
                    <a:pt x="104" y="62"/>
                    <a:pt x="104" y="62"/>
                  </a:cubicBezTo>
                  <a:cubicBezTo>
                    <a:pt x="104" y="39"/>
                    <a:pt x="87" y="20"/>
                    <a:pt x="63" y="20"/>
                  </a:cubicBezTo>
                  <a:cubicBezTo>
                    <a:pt x="39" y="20"/>
                    <a:pt x="23" y="39"/>
                    <a:pt x="23" y="62"/>
                  </a:cubicBezTo>
                  <a:cubicBezTo>
                    <a:pt x="23" y="62"/>
                    <a:pt x="23" y="62"/>
                    <a:pt x="23" y="62"/>
                  </a:cubicBezTo>
                  <a:cubicBezTo>
                    <a:pt x="23" y="86"/>
                    <a:pt x="40" y="105"/>
                    <a:pt x="64" y="105"/>
                  </a:cubicBezTo>
                  <a:cubicBezTo>
                    <a:pt x="87" y="105"/>
                    <a:pt x="104" y="86"/>
                    <a:pt x="104"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4">
              <a:extLst>
                <a:ext uri="{FF2B5EF4-FFF2-40B4-BE49-F238E27FC236}">
                  <a16:creationId xmlns:a16="http://schemas.microsoft.com/office/drawing/2014/main" xmlns="" id="{2D882808-E6BB-4971-A877-E571D5724534}"/>
                </a:ext>
              </a:extLst>
            </p:cNvPr>
            <p:cNvSpPr>
              <a:spLocks/>
            </p:cNvSpPr>
            <p:nvPr userDrawn="1"/>
          </p:nvSpPr>
          <p:spPr bwMode="auto">
            <a:xfrm>
              <a:off x="535" y="3196"/>
              <a:ext cx="208" cy="211"/>
            </a:xfrm>
            <a:custGeom>
              <a:avLst/>
              <a:gdLst>
                <a:gd name="T0" fmla="*/ 0 w 208"/>
                <a:gd name="T1" fmla="*/ 0 h 211"/>
                <a:gd name="T2" fmla="*/ 41 w 208"/>
                <a:gd name="T3" fmla="*/ 0 h 211"/>
                <a:gd name="T4" fmla="*/ 105 w 208"/>
                <a:gd name="T5" fmla="*/ 162 h 211"/>
                <a:gd name="T6" fmla="*/ 168 w 208"/>
                <a:gd name="T7" fmla="*/ 0 h 211"/>
                <a:gd name="T8" fmla="*/ 208 w 208"/>
                <a:gd name="T9" fmla="*/ 0 h 211"/>
                <a:gd name="T10" fmla="*/ 119 w 208"/>
                <a:gd name="T11" fmla="*/ 211 h 211"/>
                <a:gd name="T12" fmla="*/ 88 w 208"/>
                <a:gd name="T13" fmla="*/ 211 h 211"/>
                <a:gd name="T14" fmla="*/ 0 w 208"/>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11">
                  <a:moveTo>
                    <a:pt x="0" y="0"/>
                  </a:moveTo>
                  <a:lnTo>
                    <a:pt x="41" y="0"/>
                  </a:lnTo>
                  <a:lnTo>
                    <a:pt x="105" y="162"/>
                  </a:lnTo>
                  <a:lnTo>
                    <a:pt x="168" y="0"/>
                  </a:lnTo>
                  <a:lnTo>
                    <a:pt x="208" y="0"/>
                  </a:lnTo>
                  <a:lnTo>
                    <a:pt x="119" y="211"/>
                  </a:lnTo>
                  <a:lnTo>
                    <a:pt x="88"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5">
              <a:extLst>
                <a:ext uri="{FF2B5EF4-FFF2-40B4-BE49-F238E27FC236}">
                  <a16:creationId xmlns:a16="http://schemas.microsoft.com/office/drawing/2014/main" xmlns="" id="{B1DF7C5F-81BD-46A2-A1AC-FF1510BFDB2F}"/>
                </a:ext>
              </a:extLst>
            </p:cNvPr>
            <p:cNvSpPr>
              <a:spLocks/>
            </p:cNvSpPr>
            <p:nvPr userDrawn="1"/>
          </p:nvSpPr>
          <p:spPr bwMode="auto">
            <a:xfrm>
              <a:off x="767" y="3196"/>
              <a:ext cx="157" cy="211"/>
            </a:xfrm>
            <a:custGeom>
              <a:avLst/>
              <a:gdLst>
                <a:gd name="T0" fmla="*/ 0 w 157"/>
                <a:gd name="T1" fmla="*/ 0 h 211"/>
                <a:gd name="T2" fmla="*/ 156 w 157"/>
                <a:gd name="T3" fmla="*/ 0 h 211"/>
                <a:gd name="T4" fmla="*/ 156 w 157"/>
                <a:gd name="T5" fmla="*/ 33 h 211"/>
                <a:gd name="T6" fmla="*/ 37 w 157"/>
                <a:gd name="T7" fmla="*/ 33 h 211"/>
                <a:gd name="T8" fmla="*/ 37 w 157"/>
                <a:gd name="T9" fmla="*/ 87 h 211"/>
                <a:gd name="T10" fmla="*/ 142 w 157"/>
                <a:gd name="T11" fmla="*/ 87 h 211"/>
                <a:gd name="T12" fmla="*/ 142 w 157"/>
                <a:gd name="T13" fmla="*/ 120 h 211"/>
                <a:gd name="T14" fmla="*/ 37 w 157"/>
                <a:gd name="T15" fmla="*/ 120 h 211"/>
                <a:gd name="T16" fmla="*/ 37 w 157"/>
                <a:gd name="T17" fmla="*/ 178 h 211"/>
                <a:gd name="T18" fmla="*/ 157 w 157"/>
                <a:gd name="T19" fmla="*/ 178 h 211"/>
                <a:gd name="T20" fmla="*/ 157 w 157"/>
                <a:gd name="T21" fmla="*/ 211 h 211"/>
                <a:gd name="T22" fmla="*/ 0 w 157"/>
                <a:gd name="T23" fmla="*/ 211 h 211"/>
                <a:gd name="T24" fmla="*/ 0 w 157"/>
                <a:gd name="T2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11">
                  <a:moveTo>
                    <a:pt x="0" y="0"/>
                  </a:moveTo>
                  <a:lnTo>
                    <a:pt x="156" y="0"/>
                  </a:lnTo>
                  <a:lnTo>
                    <a:pt x="156" y="33"/>
                  </a:lnTo>
                  <a:lnTo>
                    <a:pt x="37" y="33"/>
                  </a:lnTo>
                  <a:lnTo>
                    <a:pt x="37" y="87"/>
                  </a:lnTo>
                  <a:lnTo>
                    <a:pt x="142" y="87"/>
                  </a:lnTo>
                  <a:lnTo>
                    <a:pt x="142" y="120"/>
                  </a:lnTo>
                  <a:lnTo>
                    <a:pt x="37" y="120"/>
                  </a:lnTo>
                  <a:lnTo>
                    <a:pt x="37" y="178"/>
                  </a:lnTo>
                  <a:lnTo>
                    <a:pt x="157" y="178"/>
                  </a:lnTo>
                  <a:lnTo>
                    <a:pt x="157"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6">
              <a:extLst>
                <a:ext uri="{FF2B5EF4-FFF2-40B4-BE49-F238E27FC236}">
                  <a16:creationId xmlns:a16="http://schemas.microsoft.com/office/drawing/2014/main" xmlns="" id="{31D43E40-17E7-4DE1-8206-4D1343A4FD4A}"/>
                </a:ext>
              </a:extLst>
            </p:cNvPr>
            <p:cNvSpPr>
              <a:spLocks noEditPoints="1"/>
            </p:cNvSpPr>
            <p:nvPr userDrawn="1"/>
          </p:nvSpPr>
          <p:spPr bwMode="auto">
            <a:xfrm>
              <a:off x="961" y="3196"/>
              <a:ext cx="178" cy="211"/>
            </a:xfrm>
            <a:custGeom>
              <a:avLst/>
              <a:gdLst>
                <a:gd name="T0" fmla="*/ 0 w 102"/>
                <a:gd name="T1" fmla="*/ 0 h 121"/>
                <a:gd name="T2" fmla="*/ 53 w 102"/>
                <a:gd name="T3" fmla="*/ 0 h 121"/>
                <a:gd name="T4" fmla="*/ 88 w 102"/>
                <a:gd name="T5" fmla="*/ 12 h 121"/>
                <a:gd name="T6" fmla="*/ 98 w 102"/>
                <a:gd name="T7" fmla="*/ 38 h 121"/>
                <a:gd name="T8" fmla="*/ 98 w 102"/>
                <a:gd name="T9" fmla="*/ 39 h 121"/>
                <a:gd name="T10" fmla="*/ 69 w 102"/>
                <a:gd name="T11" fmla="*/ 75 h 121"/>
                <a:gd name="T12" fmla="*/ 102 w 102"/>
                <a:gd name="T13" fmla="*/ 121 h 121"/>
                <a:gd name="T14" fmla="*/ 77 w 102"/>
                <a:gd name="T15" fmla="*/ 121 h 121"/>
                <a:gd name="T16" fmla="*/ 47 w 102"/>
                <a:gd name="T17" fmla="*/ 79 h 121"/>
                <a:gd name="T18" fmla="*/ 21 w 102"/>
                <a:gd name="T19" fmla="*/ 79 h 121"/>
                <a:gd name="T20" fmla="*/ 21 w 102"/>
                <a:gd name="T21" fmla="*/ 121 h 121"/>
                <a:gd name="T22" fmla="*/ 0 w 102"/>
                <a:gd name="T23" fmla="*/ 121 h 121"/>
                <a:gd name="T24" fmla="*/ 0 w 102"/>
                <a:gd name="T25" fmla="*/ 0 h 121"/>
                <a:gd name="T26" fmla="*/ 52 w 102"/>
                <a:gd name="T27" fmla="*/ 60 h 121"/>
                <a:gd name="T28" fmla="*/ 76 w 102"/>
                <a:gd name="T29" fmla="*/ 40 h 121"/>
                <a:gd name="T30" fmla="*/ 76 w 102"/>
                <a:gd name="T31" fmla="*/ 39 h 121"/>
                <a:gd name="T32" fmla="*/ 51 w 102"/>
                <a:gd name="T33" fmla="*/ 19 h 121"/>
                <a:gd name="T34" fmla="*/ 21 w 102"/>
                <a:gd name="T35" fmla="*/ 19 h 121"/>
                <a:gd name="T36" fmla="*/ 21 w 102"/>
                <a:gd name="T37" fmla="*/ 60 h 121"/>
                <a:gd name="T38" fmla="*/ 52 w 102"/>
                <a:gd name="T39"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21">
                  <a:moveTo>
                    <a:pt x="0" y="0"/>
                  </a:moveTo>
                  <a:cubicBezTo>
                    <a:pt x="53" y="0"/>
                    <a:pt x="53" y="0"/>
                    <a:pt x="53" y="0"/>
                  </a:cubicBezTo>
                  <a:cubicBezTo>
                    <a:pt x="68" y="0"/>
                    <a:pt x="80" y="5"/>
                    <a:pt x="88" y="12"/>
                  </a:cubicBezTo>
                  <a:cubicBezTo>
                    <a:pt x="94" y="19"/>
                    <a:pt x="98" y="28"/>
                    <a:pt x="98" y="38"/>
                  </a:cubicBezTo>
                  <a:cubicBezTo>
                    <a:pt x="98" y="39"/>
                    <a:pt x="98" y="39"/>
                    <a:pt x="98" y="39"/>
                  </a:cubicBezTo>
                  <a:cubicBezTo>
                    <a:pt x="98" y="58"/>
                    <a:pt x="86" y="70"/>
                    <a:pt x="69" y="75"/>
                  </a:cubicBezTo>
                  <a:cubicBezTo>
                    <a:pt x="102" y="121"/>
                    <a:pt x="102" y="121"/>
                    <a:pt x="102" y="121"/>
                  </a:cubicBezTo>
                  <a:cubicBezTo>
                    <a:pt x="77" y="121"/>
                    <a:pt x="77" y="121"/>
                    <a:pt x="77" y="121"/>
                  </a:cubicBezTo>
                  <a:cubicBezTo>
                    <a:pt x="47" y="79"/>
                    <a:pt x="47" y="79"/>
                    <a:pt x="47" y="79"/>
                  </a:cubicBezTo>
                  <a:cubicBezTo>
                    <a:pt x="21" y="79"/>
                    <a:pt x="21" y="79"/>
                    <a:pt x="21" y="79"/>
                  </a:cubicBezTo>
                  <a:cubicBezTo>
                    <a:pt x="21" y="121"/>
                    <a:pt x="21" y="121"/>
                    <a:pt x="21" y="121"/>
                  </a:cubicBezTo>
                  <a:cubicBezTo>
                    <a:pt x="0" y="121"/>
                    <a:pt x="0" y="121"/>
                    <a:pt x="0" y="121"/>
                  </a:cubicBezTo>
                  <a:lnTo>
                    <a:pt x="0" y="0"/>
                  </a:lnTo>
                  <a:close/>
                  <a:moveTo>
                    <a:pt x="52" y="60"/>
                  </a:moveTo>
                  <a:cubicBezTo>
                    <a:pt x="67" y="60"/>
                    <a:pt x="76" y="52"/>
                    <a:pt x="76" y="40"/>
                  </a:cubicBezTo>
                  <a:cubicBezTo>
                    <a:pt x="76" y="39"/>
                    <a:pt x="76" y="39"/>
                    <a:pt x="76" y="39"/>
                  </a:cubicBezTo>
                  <a:cubicBezTo>
                    <a:pt x="76" y="27"/>
                    <a:pt x="67" y="19"/>
                    <a:pt x="51" y="19"/>
                  </a:cubicBezTo>
                  <a:cubicBezTo>
                    <a:pt x="21" y="19"/>
                    <a:pt x="21" y="19"/>
                    <a:pt x="21" y="19"/>
                  </a:cubicBezTo>
                  <a:cubicBezTo>
                    <a:pt x="21" y="60"/>
                    <a:pt x="21" y="60"/>
                    <a:pt x="21" y="60"/>
                  </a:cubicBezTo>
                  <a:lnTo>
                    <a:pt x="5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7">
              <a:extLst>
                <a:ext uri="{FF2B5EF4-FFF2-40B4-BE49-F238E27FC236}">
                  <a16:creationId xmlns:a16="http://schemas.microsoft.com/office/drawing/2014/main" xmlns="" id="{7E8F02EE-C927-4127-A933-8CD1505F79F7}"/>
                </a:ext>
              </a:extLst>
            </p:cNvPr>
            <p:cNvSpPr>
              <a:spLocks/>
            </p:cNvSpPr>
            <p:nvPr userDrawn="1"/>
          </p:nvSpPr>
          <p:spPr bwMode="auto">
            <a:xfrm>
              <a:off x="1165" y="3196"/>
              <a:ext cx="183" cy="211"/>
            </a:xfrm>
            <a:custGeom>
              <a:avLst/>
              <a:gdLst>
                <a:gd name="T0" fmla="*/ 0 w 183"/>
                <a:gd name="T1" fmla="*/ 0 h 211"/>
                <a:gd name="T2" fmla="*/ 33 w 183"/>
                <a:gd name="T3" fmla="*/ 0 h 211"/>
                <a:gd name="T4" fmla="*/ 146 w 183"/>
                <a:gd name="T5" fmla="*/ 145 h 211"/>
                <a:gd name="T6" fmla="*/ 146 w 183"/>
                <a:gd name="T7" fmla="*/ 0 h 211"/>
                <a:gd name="T8" fmla="*/ 183 w 183"/>
                <a:gd name="T9" fmla="*/ 0 h 211"/>
                <a:gd name="T10" fmla="*/ 183 w 183"/>
                <a:gd name="T11" fmla="*/ 211 h 211"/>
                <a:gd name="T12" fmla="*/ 152 w 183"/>
                <a:gd name="T13" fmla="*/ 211 h 211"/>
                <a:gd name="T14" fmla="*/ 35 w 183"/>
                <a:gd name="T15" fmla="*/ 61 h 211"/>
                <a:gd name="T16" fmla="*/ 35 w 183"/>
                <a:gd name="T17" fmla="*/ 211 h 211"/>
                <a:gd name="T18" fmla="*/ 0 w 183"/>
                <a:gd name="T19" fmla="*/ 211 h 211"/>
                <a:gd name="T20" fmla="*/ 0 w 183"/>
                <a:gd name="T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11">
                  <a:moveTo>
                    <a:pt x="0" y="0"/>
                  </a:moveTo>
                  <a:lnTo>
                    <a:pt x="33" y="0"/>
                  </a:lnTo>
                  <a:lnTo>
                    <a:pt x="146" y="145"/>
                  </a:lnTo>
                  <a:lnTo>
                    <a:pt x="146" y="0"/>
                  </a:lnTo>
                  <a:lnTo>
                    <a:pt x="183" y="0"/>
                  </a:lnTo>
                  <a:lnTo>
                    <a:pt x="183" y="211"/>
                  </a:lnTo>
                  <a:lnTo>
                    <a:pt x="152" y="211"/>
                  </a:lnTo>
                  <a:lnTo>
                    <a:pt x="35" y="61"/>
                  </a:lnTo>
                  <a:lnTo>
                    <a:pt x="35"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8">
              <a:extLst>
                <a:ext uri="{FF2B5EF4-FFF2-40B4-BE49-F238E27FC236}">
                  <a16:creationId xmlns:a16="http://schemas.microsoft.com/office/drawing/2014/main" xmlns="" id="{79915B47-114F-4295-ACBB-9A520B20EC41}"/>
                </a:ext>
              </a:extLst>
            </p:cNvPr>
            <p:cNvSpPr>
              <a:spLocks/>
            </p:cNvSpPr>
            <p:nvPr userDrawn="1"/>
          </p:nvSpPr>
          <p:spPr bwMode="auto">
            <a:xfrm>
              <a:off x="1385" y="3196"/>
              <a:ext cx="205" cy="211"/>
            </a:xfrm>
            <a:custGeom>
              <a:avLst/>
              <a:gdLst>
                <a:gd name="T0" fmla="*/ 0 w 205"/>
                <a:gd name="T1" fmla="*/ 0 h 211"/>
                <a:gd name="T2" fmla="*/ 40 w 205"/>
                <a:gd name="T3" fmla="*/ 0 h 211"/>
                <a:gd name="T4" fmla="*/ 103 w 205"/>
                <a:gd name="T5" fmla="*/ 99 h 211"/>
                <a:gd name="T6" fmla="*/ 167 w 205"/>
                <a:gd name="T7" fmla="*/ 0 h 211"/>
                <a:gd name="T8" fmla="*/ 205 w 205"/>
                <a:gd name="T9" fmla="*/ 0 h 211"/>
                <a:gd name="T10" fmla="*/ 205 w 205"/>
                <a:gd name="T11" fmla="*/ 211 h 211"/>
                <a:gd name="T12" fmla="*/ 169 w 205"/>
                <a:gd name="T13" fmla="*/ 211 h 211"/>
                <a:gd name="T14" fmla="*/ 169 w 205"/>
                <a:gd name="T15" fmla="*/ 59 h 211"/>
                <a:gd name="T16" fmla="*/ 103 w 205"/>
                <a:gd name="T17" fmla="*/ 159 h 211"/>
                <a:gd name="T18" fmla="*/ 103 w 205"/>
                <a:gd name="T19" fmla="*/ 159 h 211"/>
                <a:gd name="T20" fmla="*/ 36 w 205"/>
                <a:gd name="T21" fmla="*/ 61 h 211"/>
                <a:gd name="T22" fmla="*/ 36 w 205"/>
                <a:gd name="T23" fmla="*/ 211 h 211"/>
                <a:gd name="T24" fmla="*/ 0 w 205"/>
                <a:gd name="T25" fmla="*/ 211 h 211"/>
                <a:gd name="T26" fmla="*/ 0 w 205"/>
                <a:gd name="T2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211">
                  <a:moveTo>
                    <a:pt x="0" y="0"/>
                  </a:moveTo>
                  <a:lnTo>
                    <a:pt x="40" y="0"/>
                  </a:lnTo>
                  <a:lnTo>
                    <a:pt x="103" y="99"/>
                  </a:lnTo>
                  <a:lnTo>
                    <a:pt x="167" y="0"/>
                  </a:lnTo>
                  <a:lnTo>
                    <a:pt x="205" y="0"/>
                  </a:lnTo>
                  <a:lnTo>
                    <a:pt x="205" y="211"/>
                  </a:lnTo>
                  <a:lnTo>
                    <a:pt x="169" y="211"/>
                  </a:lnTo>
                  <a:lnTo>
                    <a:pt x="169" y="59"/>
                  </a:lnTo>
                  <a:lnTo>
                    <a:pt x="103" y="159"/>
                  </a:lnTo>
                  <a:lnTo>
                    <a:pt x="103" y="159"/>
                  </a:lnTo>
                  <a:lnTo>
                    <a:pt x="36" y="61"/>
                  </a:lnTo>
                  <a:lnTo>
                    <a:pt x="36"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
              <a:extLst>
                <a:ext uri="{FF2B5EF4-FFF2-40B4-BE49-F238E27FC236}">
                  <a16:creationId xmlns:a16="http://schemas.microsoft.com/office/drawing/2014/main" xmlns="" id="{62A74C0D-3987-4615-B9B4-EE37DE3B8539}"/>
                </a:ext>
              </a:extLst>
            </p:cNvPr>
            <p:cNvSpPr>
              <a:spLocks/>
            </p:cNvSpPr>
            <p:nvPr userDrawn="1"/>
          </p:nvSpPr>
          <p:spPr bwMode="auto">
            <a:xfrm>
              <a:off x="1627" y="3196"/>
              <a:ext cx="157" cy="211"/>
            </a:xfrm>
            <a:custGeom>
              <a:avLst/>
              <a:gdLst>
                <a:gd name="T0" fmla="*/ 0 w 157"/>
                <a:gd name="T1" fmla="*/ 0 h 211"/>
                <a:gd name="T2" fmla="*/ 155 w 157"/>
                <a:gd name="T3" fmla="*/ 0 h 211"/>
                <a:gd name="T4" fmla="*/ 155 w 157"/>
                <a:gd name="T5" fmla="*/ 33 h 211"/>
                <a:gd name="T6" fmla="*/ 37 w 157"/>
                <a:gd name="T7" fmla="*/ 33 h 211"/>
                <a:gd name="T8" fmla="*/ 37 w 157"/>
                <a:gd name="T9" fmla="*/ 87 h 211"/>
                <a:gd name="T10" fmla="*/ 141 w 157"/>
                <a:gd name="T11" fmla="*/ 87 h 211"/>
                <a:gd name="T12" fmla="*/ 141 w 157"/>
                <a:gd name="T13" fmla="*/ 120 h 211"/>
                <a:gd name="T14" fmla="*/ 37 w 157"/>
                <a:gd name="T15" fmla="*/ 120 h 211"/>
                <a:gd name="T16" fmla="*/ 37 w 157"/>
                <a:gd name="T17" fmla="*/ 178 h 211"/>
                <a:gd name="T18" fmla="*/ 157 w 157"/>
                <a:gd name="T19" fmla="*/ 178 h 211"/>
                <a:gd name="T20" fmla="*/ 157 w 157"/>
                <a:gd name="T21" fmla="*/ 211 h 211"/>
                <a:gd name="T22" fmla="*/ 0 w 157"/>
                <a:gd name="T23" fmla="*/ 211 h 211"/>
                <a:gd name="T24" fmla="*/ 0 w 157"/>
                <a:gd name="T2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11">
                  <a:moveTo>
                    <a:pt x="0" y="0"/>
                  </a:moveTo>
                  <a:lnTo>
                    <a:pt x="155" y="0"/>
                  </a:lnTo>
                  <a:lnTo>
                    <a:pt x="155" y="33"/>
                  </a:lnTo>
                  <a:lnTo>
                    <a:pt x="37" y="33"/>
                  </a:lnTo>
                  <a:lnTo>
                    <a:pt x="37" y="87"/>
                  </a:lnTo>
                  <a:lnTo>
                    <a:pt x="141" y="87"/>
                  </a:lnTo>
                  <a:lnTo>
                    <a:pt x="141" y="120"/>
                  </a:lnTo>
                  <a:lnTo>
                    <a:pt x="37" y="120"/>
                  </a:lnTo>
                  <a:lnTo>
                    <a:pt x="37" y="178"/>
                  </a:lnTo>
                  <a:lnTo>
                    <a:pt x="157" y="178"/>
                  </a:lnTo>
                  <a:lnTo>
                    <a:pt x="157"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
              <a:extLst>
                <a:ext uri="{FF2B5EF4-FFF2-40B4-BE49-F238E27FC236}">
                  <a16:creationId xmlns:a16="http://schemas.microsoft.com/office/drawing/2014/main" xmlns="" id="{EAB03F69-68AF-40CF-9497-07E234863D76}"/>
                </a:ext>
              </a:extLst>
            </p:cNvPr>
            <p:cNvSpPr>
              <a:spLocks/>
            </p:cNvSpPr>
            <p:nvPr userDrawn="1"/>
          </p:nvSpPr>
          <p:spPr bwMode="auto">
            <a:xfrm>
              <a:off x="1821" y="3196"/>
              <a:ext cx="183" cy="211"/>
            </a:xfrm>
            <a:custGeom>
              <a:avLst/>
              <a:gdLst>
                <a:gd name="T0" fmla="*/ 0 w 183"/>
                <a:gd name="T1" fmla="*/ 0 h 211"/>
                <a:gd name="T2" fmla="*/ 33 w 183"/>
                <a:gd name="T3" fmla="*/ 0 h 211"/>
                <a:gd name="T4" fmla="*/ 146 w 183"/>
                <a:gd name="T5" fmla="*/ 145 h 211"/>
                <a:gd name="T6" fmla="*/ 146 w 183"/>
                <a:gd name="T7" fmla="*/ 0 h 211"/>
                <a:gd name="T8" fmla="*/ 183 w 183"/>
                <a:gd name="T9" fmla="*/ 0 h 211"/>
                <a:gd name="T10" fmla="*/ 183 w 183"/>
                <a:gd name="T11" fmla="*/ 211 h 211"/>
                <a:gd name="T12" fmla="*/ 151 w 183"/>
                <a:gd name="T13" fmla="*/ 211 h 211"/>
                <a:gd name="T14" fmla="*/ 35 w 183"/>
                <a:gd name="T15" fmla="*/ 61 h 211"/>
                <a:gd name="T16" fmla="*/ 35 w 183"/>
                <a:gd name="T17" fmla="*/ 211 h 211"/>
                <a:gd name="T18" fmla="*/ 0 w 183"/>
                <a:gd name="T19" fmla="*/ 211 h 211"/>
                <a:gd name="T20" fmla="*/ 0 w 183"/>
                <a:gd name="T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11">
                  <a:moveTo>
                    <a:pt x="0" y="0"/>
                  </a:moveTo>
                  <a:lnTo>
                    <a:pt x="33" y="0"/>
                  </a:lnTo>
                  <a:lnTo>
                    <a:pt x="146" y="145"/>
                  </a:lnTo>
                  <a:lnTo>
                    <a:pt x="146" y="0"/>
                  </a:lnTo>
                  <a:lnTo>
                    <a:pt x="183" y="0"/>
                  </a:lnTo>
                  <a:lnTo>
                    <a:pt x="183" y="211"/>
                  </a:lnTo>
                  <a:lnTo>
                    <a:pt x="151" y="211"/>
                  </a:lnTo>
                  <a:lnTo>
                    <a:pt x="35" y="61"/>
                  </a:lnTo>
                  <a:lnTo>
                    <a:pt x="35" y="211"/>
                  </a:lnTo>
                  <a:lnTo>
                    <a:pt x="0" y="2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1">
              <a:extLst>
                <a:ext uri="{FF2B5EF4-FFF2-40B4-BE49-F238E27FC236}">
                  <a16:creationId xmlns:a16="http://schemas.microsoft.com/office/drawing/2014/main" xmlns="" id="{46295370-74EA-4537-BC4B-6B8CC8DB5873}"/>
                </a:ext>
              </a:extLst>
            </p:cNvPr>
            <p:cNvSpPr>
              <a:spLocks/>
            </p:cNvSpPr>
            <p:nvPr userDrawn="1"/>
          </p:nvSpPr>
          <p:spPr bwMode="auto">
            <a:xfrm>
              <a:off x="2032" y="3196"/>
              <a:ext cx="171" cy="211"/>
            </a:xfrm>
            <a:custGeom>
              <a:avLst/>
              <a:gdLst>
                <a:gd name="T0" fmla="*/ 68 w 171"/>
                <a:gd name="T1" fmla="*/ 35 h 211"/>
                <a:gd name="T2" fmla="*/ 0 w 171"/>
                <a:gd name="T3" fmla="*/ 35 h 211"/>
                <a:gd name="T4" fmla="*/ 0 w 171"/>
                <a:gd name="T5" fmla="*/ 0 h 211"/>
                <a:gd name="T6" fmla="*/ 171 w 171"/>
                <a:gd name="T7" fmla="*/ 0 h 211"/>
                <a:gd name="T8" fmla="*/ 171 w 171"/>
                <a:gd name="T9" fmla="*/ 35 h 211"/>
                <a:gd name="T10" fmla="*/ 104 w 171"/>
                <a:gd name="T11" fmla="*/ 35 h 211"/>
                <a:gd name="T12" fmla="*/ 104 w 171"/>
                <a:gd name="T13" fmla="*/ 211 h 211"/>
                <a:gd name="T14" fmla="*/ 68 w 171"/>
                <a:gd name="T15" fmla="*/ 211 h 211"/>
                <a:gd name="T16" fmla="*/ 68 w 171"/>
                <a:gd name="T17" fmla="*/ 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1">
                  <a:moveTo>
                    <a:pt x="68" y="35"/>
                  </a:moveTo>
                  <a:lnTo>
                    <a:pt x="0" y="35"/>
                  </a:lnTo>
                  <a:lnTo>
                    <a:pt x="0" y="0"/>
                  </a:lnTo>
                  <a:lnTo>
                    <a:pt x="171" y="0"/>
                  </a:lnTo>
                  <a:lnTo>
                    <a:pt x="171" y="35"/>
                  </a:lnTo>
                  <a:lnTo>
                    <a:pt x="104" y="35"/>
                  </a:lnTo>
                  <a:lnTo>
                    <a:pt x="104" y="211"/>
                  </a:lnTo>
                  <a:lnTo>
                    <a:pt x="68" y="211"/>
                  </a:lnTo>
                  <a:lnTo>
                    <a:pt x="6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2">
              <a:extLst>
                <a:ext uri="{FF2B5EF4-FFF2-40B4-BE49-F238E27FC236}">
                  <a16:creationId xmlns:a16="http://schemas.microsoft.com/office/drawing/2014/main" xmlns="" id="{6643CCBB-705F-4F9E-A5DC-7EDCCB983A2E}"/>
                </a:ext>
              </a:extLst>
            </p:cNvPr>
            <p:cNvSpPr>
              <a:spLocks/>
            </p:cNvSpPr>
            <p:nvPr userDrawn="1"/>
          </p:nvSpPr>
          <p:spPr bwMode="auto">
            <a:xfrm>
              <a:off x="835" y="2399"/>
              <a:ext cx="546" cy="709"/>
            </a:xfrm>
            <a:custGeom>
              <a:avLst/>
              <a:gdLst>
                <a:gd name="T0" fmla="*/ 0 w 313"/>
                <a:gd name="T1" fmla="*/ 343 h 406"/>
                <a:gd name="T2" fmla="*/ 51 w 313"/>
                <a:gd name="T3" fmla="*/ 282 h 406"/>
                <a:gd name="T4" fmla="*/ 169 w 313"/>
                <a:gd name="T5" fmla="*/ 330 h 406"/>
                <a:gd name="T6" fmla="*/ 227 w 313"/>
                <a:gd name="T7" fmla="*/ 292 h 406"/>
                <a:gd name="T8" fmla="*/ 227 w 313"/>
                <a:gd name="T9" fmla="*/ 291 h 406"/>
                <a:gd name="T10" fmla="*/ 147 w 313"/>
                <a:gd name="T11" fmla="*/ 241 h 406"/>
                <a:gd name="T12" fmla="*/ 16 w 313"/>
                <a:gd name="T13" fmla="*/ 120 h 406"/>
                <a:gd name="T14" fmla="*/ 16 w 313"/>
                <a:gd name="T15" fmla="*/ 119 h 406"/>
                <a:gd name="T16" fmla="*/ 154 w 313"/>
                <a:gd name="T17" fmla="*/ 0 h 406"/>
                <a:gd name="T18" fmla="*/ 301 w 313"/>
                <a:gd name="T19" fmla="*/ 50 h 406"/>
                <a:gd name="T20" fmla="*/ 256 w 313"/>
                <a:gd name="T21" fmla="*/ 116 h 406"/>
                <a:gd name="T22" fmla="*/ 153 w 313"/>
                <a:gd name="T23" fmla="*/ 77 h 406"/>
                <a:gd name="T24" fmla="*/ 102 w 313"/>
                <a:gd name="T25" fmla="*/ 111 h 406"/>
                <a:gd name="T26" fmla="*/ 102 w 313"/>
                <a:gd name="T27" fmla="*/ 112 h 406"/>
                <a:gd name="T28" fmla="*/ 188 w 313"/>
                <a:gd name="T29" fmla="*/ 164 h 406"/>
                <a:gd name="T30" fmla="*/ 313 w 313"/>
                <a:gd name="T31" fmla="*/ 283 h 406"/>
                <a:gd name="T32" fmla="*/ 313 w 313"/>
                <a:gd name="T33" fmla="*/ 284 h 406"/>
                <a:gd name="T34" fmla="*/ 168 w 313"/>
                <a:gd name="T35" fmla="*/ 406 h 406"/>
                <a:gd name="T36" fmla="*/ 0 w 313"/>
                <a:gd name="T37" fmla="*/ 34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406">
                  <a:moveTo>
                    <a:pt x="0" y="343"/>
                  </a:moveTo>
                  <a:cubicBezTo>
                    <a:pt x="51" y="282"/>
                    <a:pt x="51" y="282"/>
                    <a:pt x="51" y="282"/>
                  </a:cubicBezTo>
                  <a:cubicBezTo>
                    <a:pt x="87" y="311"/>
                    <a:pt x="124" y="330"/>
                    <a:pt x="169" y="330"/>
                  </a:cubicBezTo>
                  <a:cubicBezTo>
                    <a:pt x="205" y="330"/>
                    <a:pt x="227" y="316"/>
                    <a:pt x="227" y="292"/>
                  </a:cubicBezTo>
                  <a:cubicBezTo>
                    <a:pt x="227" y="291"/>
                    <a:pt x="227" y="291"/>
                    <a:pt x="227" y="291"/>
                  </a:cubicBezTo>
                  <a:cubicBezTo>
                    <a:pt x="227" y="269"/>
                    <a:pt x="213" y="258"/>
                    <a:pt x="147" y="241"/>
                  </a:cubicBezTo>
                  <a:cubicBezTo>
                    <a:pt x="67" y="221"/>
                    <a:pt x="16" y="199"/>
                    <a:pt x="16" y="120"/>
                  </a:cubicBezTo>
                  <a:cubicBezTo>
                    <a:pt x="16" y="119"/>
                    <a:pt x="16" y="119"/>
                    <a:pt x="16" y="119"/>
                  </a:cubicBezTo>
                  <a:cubicBezTo>
                    <a:pt x="16" y="47"/>
                    <a:pt x="73" y="0"/>
                    <a:pt x="154" y="0"/>
                  </a:cubicBezTo>
                  <a:cubicBezTo>
                    <a:pt x="212" y="0"/>
                    <a:pt x="261" y="18"/>
                    <a:pt x="301" y="50"/>
                  </a:cubicBezTo>
                  <a:cubicBezTo>
                    <a:pt x="256" y="116"/>
                    <a:pt x="256" y="116"/>
                    <a:pt x="256" y="116"/>
                  </a:cubicBezTo>
                  <a:cubicBezTo>
                    <a:pt x="221" y="91"/>
                    <a:pt x="186" y="77"/>
                    <a:pt x="153" y="77"/>
                  </a:cubicBezTo>
                  <a:cubicBezTo>
                    <a:pt x="120" y="77"/>
                    <a:pt x="102" y="92"/>
                    <a:pt x="102" y="111"/>
                  </a:cubicBezTo>
                  <a:cubicBezTo>
                    <a:pt x="102" y="112"/>
                    <a:pt x="102" y="112"/>
                    <a:pt x="102" y="112"/>
                  </a:cubicBezTo>
                  <a:cubicBezTo>
                    <a:pt x="102" y="138"/>
                    <a:pt x="119" y="147"/>
                    <a:pt x="188" y="164"/>
                  </a:cubicBezTo>
                  <a:cubicBezTo>
                    <a:pt x="268" y="185"/>
                    <a:pt x="313" y="214"/>
                    <a:pt x="313" y="283"/>
                  </a:cubicBezTo>
                  <a:cubicBezTo>
                    <a:pt x="313" y="284"/>
                    <a:pt x="313" y="284"/>
                    <a:pt x="313" y="284"/>
                  </a:cubicBezTo>
                  <a:cubicBezTo>
                    <a:pt x="313" y="362"/>
                    <a:pt x="253" y="406"/>
                    <a:pt x="168" y="406"/>
                  </a:cubicBezTo>
                  <a:cubicBezTo>
                    <a:pt x="108" y="406"/>
                    <a:pt x="47" y="386"/>
                    <a:pt x="0"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4">
              <a:extLst>
                <a:ext uri="{FF2B5EF4-FFF2-40B4-BE49-F238E27FC236}">
                  <a16:creationId xmlns:a16="http://schemas.microsoft.com/office/drawing/2014/main" xmlns="" id="{6EAD97F3-77DC-4C26-9231-4D587C58F62A}"/>
                </a:ext>
              </a:extLst>
            </p:cNvPr>
            <p:cNvSpPr>
              <a:spLocks/>
            </p:cNvSpPr>
            <p:nvPr userDrawn="1"/>
          </p:nvSpPr>
          <p:spPr bwMode="auto">
            <a:xfrm>
              <a:off x="1486" y="1124"/>
              <a:ext cx="441" cy="1053"/>
            </a:xfrm>
            <a:custGeom>
              <a:avLst/>
              <a:gdLst>
                <a:gd name="T0" fmla="*/ 81 w 253"/>
                <a:gd name="T1" fmla="*/ 114 h 603"/>
                <a:gd name="T2" fmla="*/ 102 w 253"/>
                <a:gd name="T3" fmla="*/ 313 h 603"/>
                <a:gd name="T4" fmla="*/ 77 w 253"/>
                <a:gd name="T5" fmla="*/ 493 h 603"/>
                <a:gd name="T6" fmla="*/ 0 w 253"/>
                <a:gd name="T7" fmla="*/ 603 h 603"/>
                <a:gd name="T8" fmla="*/ 178 w 253"/>
                <a:gd name="T9" fmla="*/ 479 h 603"/>
                <a:gd name="T10" fmla="*/ 250 w 253"/>
                <a:gd name="T11" fmla="*/ 156 h 603"/>
                <a:gd name="T12" fmla="*/ 241 w 253"/>
                <a:gd name="T13" fmla="*/ 15 h 603"/>
                <a:gd name="T14" fmla="*/ 225 w 253"/>
                <a:gd name="T15" fmla="*/ 0 h 603"/>
                <a:gd name="T16" fmla="*/ 61 w 253"/>
                <a:gd name="T17" fmla="*/ 85 h 603"/>
                <a:gd name="T18" fmla="*/ 81 w 253"/>
                <a:gd name="T19" fmla="*/ 11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603">
                  <a:moveTo>
                    <a:pt x="81" y="114"/>
                  </a:moveTo>
                  <a:cubicBezTo>
                    <a:pt x="85" y="128"/>
                    <a:pt x="102" y="218"/>
                    <a:pt x="102" y="313"/>
                  </a:cubicBezTo>
                  <a:cubicBezTo>
                    <a:pt x="102" y="381"/>
                    <a:pt x="94" y="442"/>
                    <a:pt x="77" y="493"/>
                  </a:cubicBezTo>
                  <a:cubicBezTo>
                    <a:pt x="60" y="547"/>
                    <a:pt x="27" y="582"/>
                    <a:pt x="0" y="603"/>
                  </a:cubicBezTo>
                  <a:cubicBezTo>
                    <a:pt x="70" y="601"/>
                    <a:pt x="133" y="557"/>
                    <a:pt x="178" y="479"/>
                  </a:cubicBezTo>
                  <a:cubicBezTo>
                    <a:pt x="236" y="377"/>
                    <a:pt x="249" y="250"/>
                    <a:pt x="250" y="156"/>
                  </a:cubicBezTo>
                  <a:cubicBezTo>
                    <a:pt x="253" y="50"/>
                    <a:pt x="245" y="25"/>
                    <a:pt x="241" y="15"/>
                  </a:cubicBezTo>
                  <a:cubicBezTo>
                    <a:pt x="238" y="4"/>
                    <a:pt x="234" y="0"/>
                    <a:pt x="225" y="0"/>
                  </a:cubicBezTo>
                  <a:cubicBezTo>
                    <a:pt x="207" y="1"/>
                    <a:pt x="131" y="34"/>
                    <a:pt x="61" y="85"/>
                  </a:cubicBezTo>
                  <a:cubicBezTo>
                    <a:pt x="71" y="90"/>
                    <a:pt x="78" y="99"/>
                    <a:pt x="81"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5">
              <a:extLst>
                <a:ext uri="{FF2B5EF4-FFF2-40B4-BE49-F238E27FC236}">
                  <a16:creationId xmlns:a16="http://schemas.microsoft.com/office/drawing/2014/main" xmlns="" id="{0898700C-2374-41FC-9A19-B29C27A5C29B}"/>
                </a:ext>
              </a:extLst>
            </p:cNvPr>
            <p:cNvSpPr>
              <a:spLocks/>
            </p:cNvSpPr>
            <p:nvPr userDrawn="1"/>
          </p:nvSpPr>
          <p:spPr bwMode="auto">
            <a:xfrm>
              <a:off x="1163" y="1311"/>
              <a:ext cx="457" cy="893"/>
            </a:xfrm>
            <a:custGeom>
              <a:avLst/>
              <a:gdLst>
                <a:gd name="T0" fmla="*/ 74 w 262"/>
                <a:gd name="T1" fmla="*/ 510 h 511"/>
                <a:gd name="T2" fmla="*/ 236 w 262"/>
                <a:gd name="T3" fmla="*/ 377 h 511"/>
                <a:gd name="T4" fmla="*/ 259 w 262"/>
                <a:gd name="T5" fmla="*/ 206 h 511"/>
                <a:gd name="T6" fmla="*/ 242 w 262"/>
                <a:gd name="T7" fmla="*/ 21 h 511"/>
                <a:gd name="T8" fmla="*/ 230 w 262"/>
                <a:gd name="T9" fmla="*/ 2 h 511"/>
                <a:gd name="T10" fmla="*/ 209 w 262"/>
                <a:gd name="T11" fmla="*/ 13 h 511"/>
                <a:gd name="T12" fmla="*/ 28 w 262"/>
                <a:gd name="T13" fmla="*/ 258 h 511"/>
                <a:gd name="T14" fmla="*/ 0 w 262"/>
                <a:gd name="T15" fmla="*/ 399 h 511"/>
                <a:gd name="T16" fmla="*/ 18 w 262"/>
                <a:gd name="T17" fmla="*/ 483 h 511"/>
                <a:gd name="T18" fmla="*/ 74 w 262"/>
                <a:gd name="T19" fmla="*/ 51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511">
                  <a:moveTo>
                    <a:pt x="74" y="510"/>
                  </a:moveTo>
                  <a:cubicBezTo>
                    <a:pt x="124" y="509"/>
                    <a:pt x="207" y="469"/>
                    <a:pt x="236" y="377"/>
                  </a:cubicBezTo>
                  <a:cubicBezTo>
                    <a:pt x="251" y="330"/>
                    <a:pt x="257" y="282"/>
                    <a:pt x="259" y="206"/>
                  </a:cubicBezTo>
                  <a:cubicBezTo>
                    <a:pt x="262" y="114"/>
                    <a:pt x="243" y="26"/>
                    <a:pt x="242" y="21"/>
                  </a:cubicBezTo>
                  <a:cubicBezTo>
                    <a:pt x="241" y="14"/>
                    <a:pt x="238" y="4"/>
                    <a:pt x="230" y="2"/>
                  </a:cubicBezTo>
                  <a:cubicBezTo>
                    <a:pt x="222" y="0"/>
                    <a:pt x="214" y="9"/>
                    <a:pt x="209" y="13"/>
                  </a:cubicBezTo>
                  <a:cubicBezTo>
                    <a:pt x="204" y="18"/>
                    <a:pt x="81" y="125"/>
                    <a:pt x="28" y="258"/>
                  </a:cubicBezTo>
                  <a:cubicBezTo>
                    <a:pt x="18" y="285"/>
                    <a:pt x="1" y="314"/>
                    <a:pt x="0" y="399"/>
                  </a:cubicBezTo>
                  <a:cubicBezTo>
                    <a:pt x="0" y="429"/>
                    <a:pt x="3" y="464"/>
                    <a:pt x="18" y="483"/>
                  </a:cubicBezTo>
                  <a:cubicBezTo>
                    <a:pt x="27" y="494"/>
                    <a:pt x="43" y="511"/>
                    <a:pt x="74"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6">
              <a:extLst>
                <a:ext uri="{FF2B5EF4-FFF2-40B4-BE49-F238E27FC236}">
                  <a16:creationId xmlns:a16="http://schemas.microsoft.com/office/drawing/2014/main" xmlns="" id="{E72DCFCB-9611-4FE5-BF8A-11D982EE6B5F}"/>
                </a:ext>
              </a:extLst>
            </p:cNvPr>
            <p:cNvSpPr>
              <a:spLocks/>
            </p:cNvSpPr>
            <p:nvPr userDrawn="1"/>
          </p:nvSpPr>
          <p:spPr bwMode="auto">
            <a:xfrm>
              <a:off x="1359" y="984"/>
              <a:ext cx="256" cy="350"/>
            </a:xfrm>
            <a:custGeom>
              <a:avLst/>
              <a:gdLst>
                <a:gd name="T0" fmla="*/ 147 w 147"/>
                <a:gd name="T1" fmla="*/ 122 h 200"/>
                <a:gd name="T2" fmla="*/ 120 w 147"/>
                <a:gd name="T3" fmla="*/ 15 h 200"/>
                <a:gd name="T4" fmla="*/ 107 w 147"/>
                <a:gd name="T5" fmla="*/ 1 h 200"/>
                <a:gd name="T6" fmla="*/ 89 w 147"/>
                <a:gd name="T7" fmla="*/ 6 h 200"/>
                <a:gd name="T8" fmla="*/ 0 w 147"/>
                <a:gd name="T9" fmla="*/ 78 h 200"/>
                <a:gd name="T10" fmla="*/ 50 w 147"/>
                <a:gd name="T11" fmla="*/ 200 h 200"/>
                <a:gd name="T12" fmla="*/ 147 w 147"/>
                <a:gd name="T13" fmla="*/ 122 h 200"/>
              </a:gdLst>
              <a:ahLst/>
              <a:cxnLst>
                <a:cxn ang="0">
                  <a:pos x="T0" y="T1"/>
                </a:cxn>
                <a:cxn ang="0">
                  <a:pos x="T2" y="T3"/>
                </a:cxn>
                <a:cxn ang="0">
                  <a:pos x="T4" y="T5"/>
                </a:cxn>
                <a:cxn ang="0">
                  <a:pos x="T6" y="T7"/>
                </a:cxn>
                <a:cxn ang="0">
                  <a:pos x="T8" y="T9"/>
                </a:cxn>
                <a:cxn ang="0">
                  <a:pos x="T10" y="T11"/>
                </a:cxn>
                <a:cxn ang="0">
                  <a:pos x="T12" y="T13"/>
                </a:cxn>
              </a:cxnLst>
              <a:rect l="0" t="0" r="r" b="b"/>
              <a:pathLst>
                <a:path w="147" h="200">
                  <a:moveTo>
                    <a:pt x="147" y="122"/>
                  </a:moveTo>
                  <a:cubicBezTo>
                    <a:pt x="134" y="59"/>
                    <a:pt x="120" y="16"/>
                    <a:pt x="120" y="15"/>
                  </a:cubicBezTo>
                  <a:cubicBezTo>
                    <a:pt x="117" y="8"/>
                    <a:pt x="113" y="2"/>
                    <a:pt x="107" y="1"/>
                  </a:cubicBezTo>
                  <a:cubicBezTo>
                    <a:pt x="100" y="0"/>
                    <a:pt x="96" y="1"/>
                    <a:pt x="89" y="6"/>
                  </a:cubicBezTo>
                  <a:cubicBezTo>
                    <a:pt x="81" y="13"/>
                    <a:pt x="20" y="61"/>
                    <a:pt x="0" y="78"/>
                  </a:cubicBezTo>
                  <a:cubicBezTo>
                    <a:pt x="20" y="115"/>
                    <a:pt x="37" y="163"/>
                    <a:pt x="50" y="200"/>
                  </a:cubicBezTo>
                  <a:cubicBezTo>
                    <a:pt x="80" y="177"/>
                    <a:pt x="98" y="156"/>
                    <a:pt x="147"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7">
              <a:extLst>
                <a:ext uri="{FF2B5EF4-FFF2-40B4-BE49-F238E27FC236}">
                  <a16:creationId xmlns:a16="http://schemas.microsoft.com/office/drawing/2014/main" xmlns="" id="{283A0722-252D-4809-8C97-9AA805E9E17D}"/>
                </a:ext>
              </a:extLst>
            </p:cNvPr>
            <p:cNvSpPr>
              <a:spLocks/>
            </p:cNvSpPr>
            <p:nvPr userDrawn="1"/>
          </p:nvSpPr>
          <p:spPr bwMode="auto">
            <a:xfrm>
              <a:off x="1948" y="1419"/>
              <a:ext cx="286" cy="301"/>
            </a:xfrm>
            <a:custGeom>
              <a:avLst/>
              <a:gdLst>
                <a:gd name="T0" fmla="*/ 163 w 164"/>
                <a:gd name="T1" fmla="*/ 32 h 172"/>
                <a:gd name="T2" fmla="*/ 160 w 164"/>
                <a:gd name="T3" fmla="*/ 13 h 172"/>
                <a:gd name="T4" fmla="*/ 139 w 164"/>
                <a:gd name="T5" fmla="*/ 3 h 172"/>
                <a:gd name="T6" fmla="*/ 11 w 164"/>
                <a:gd name="T7" fmla="*/ 9 h 172"/>
                <a:gd name="T8" fmla="*/ 0 w 164"/>
                <a:gd name="T9" fmla="*/ 133 h 172"/>
                <a:gd name="T10" fmla="*/ 89 w 164"/>
                <a:gd name="T11" fmla="*/ 172 h 172"/>
                <a:gd name="T12" fmla="*/ 163 w 164"/>
                <a:gd name="T13" fmla="*/ 32 h 172"/>
              </a:gdLst>
              <a:ahLst/>
              <a:cxnLst>
                <a:cxn ang="0">
                  <a:pos x="T0" y="T1"/>
                </a:cxn>
                <a:cxn ang="0">
                  <a:pos x="T2" y="T3"/>
                </a:cxn>
                <a:cxn ang="0">
                  <a:pos x="T4" y="T5"/>
                </a:cxn>
                <a:cxn ang="0">
                  <a:pos x="T6" y="T7"/>
                </a:cxn>
                <a:cxn ang="0">
                  <a:pos x="T8" y="T9"/>
                </a:cxn>
                <a:cxn ang="0">
                  <a:pos x="T10" y="T11"/>
                </a:cxn>
                <a:cxn ang="0">
                  <a:pos x="T12" y="T13"/>
                </a:cxn>
              </a:cxnLst>
              <a:rect l="0" t="0" r="r" b="b"/>
              <a:pathLst>
                <a:path w="164" h="172">
                  <a:moveTo>
                    <a:pt x="163" y="32"/>
                  </a:moveTo>
                  <a:cubicBezTo>
                    <a:pt x="164" y="25"/>
                    <a:pt x="163" y="17"/>
                    <a:pt x="160" y="13"/>
                  </a:cubicBezTo>
                  <a:cubicBezTo>
                    <a:pt x="156" y="7"/>
                    <a:pt x="151" y="4"/>
                    <a:pt x="139" y="3"/>
                  </a:cubicBezTo>
                  <a:cubicBezTo>
                    <a:pt x="114" y="0"/>
                    <a:pt x="11" y="9"/>
                    <a:pt x="11" y="9"/>
                  </a:cubicBezTo>
                  <a:cubicBezTo>
                    <a:pt x="10" y="54"/>
                    <a:pt x="6" y="95"/>
                    <a:pt x="0" y="133"/>
                  </a:cubicBezTo>
                  <a:cubicBezTo>
                    <a:pt x="30" y="145"/>
                    <a:pt x="58" y="156"/>
                    <a:pt x="89" y="172"/>
                  </a:cubicBezTo>
                  <a:cubicBezTo>
                    <a:pt x="150" y="95"/>
                    <a:pt x="162" y="46"/>
                    <a:pt x="16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8">
              <a:extLst>
                <a:ext uri="{FF2B5EF4-FFF2-40B4-BE49-F238E27FC236}">
                  <a16:creationId xmlns:a16="http://schemas.microsoft.com/office/drawing/2014/main" xmlns="" id="{60B21DE6-728B-4236-A32F-23EAC9E5CF58}"/>
                </a:ext>
              </a:extLst>
            </p:cNvPr>
            <p:cNvSpPr>
              <a:spLocks/>
            </p:cNvSpPr>
            <p:nvPr userDrawn="1"/>
          </p:nvSpPr>
          <p:spPr bwMode="auto">
            <a:xfrm>
              <a:off x="1664" y="1702"/>
              <a:ext cx="668" cy="472"/>
            </a:xfrm>
            <a:custGeom>
              <a:avLst/>
              <a:gdLst>
                <a:gd name="T0" fmla="*/ 383 w 383"/>
                <a:gd name="T1" fmla="*/ 136 h 270"/>
                <a:gd name="T2" fmla="*/ 361 w 383"/>
                <a:gd name="T3" fmla="*/ 106 h 270"/>
                <a:gd name="T4" fmla="*/ 158 w 383"/>
                <a:gd name="T5" fmla="*/ 0 h 270"/>
                <a:gd name="T6" fmla="*/ 100 w 383"/>
                <a:gd name="T7" fmla="*/ 162 h 270"/>
                <a:gd name="T8" fmla="*/ 0 w 383"/>
                <a:gd name="T9" fmla="*/ 270 h 270"/>
                <a:gd name="T10" fmla="*/ 290 w 383"/>
                <a:gd name="T11" fmla="*/ 208 h 270"/>
                <a:gd name="T12" fmla="*/ 383 w 383"/>
                <a:gd name="T13" fmla="*/ 136 h 270"/>
              </a:gdLst>
              <a:ahLst/>
              <a:cxnLst>
                <a:cxn ang="0">
                  <a:pos x="T0" y="T1"/>
                </a:cxn>
                <a:cxn ang="0">
                  <a:pos x="T2" y="T3"/>
                </a:cxn>
                <a:cxn ang="0">
                  <a:pos x="T4" y="T5"/>
                </a:cxn>
                <a:cxn ang="0">
                  <a:pos x="T6" y="T7"/>
                </a:cxn>
                <a:cxn ang="0">
                  <a:pos x="T8" y="T9"/>
                </a:cxn>
                <a:cxn ang="0">
                  <a:pos x="T10" y="T11"/>
                </a:cxn>
                <a:cxn ang="0">
                  <a:pos x="T12" y="T13"/>
                </a:cxn>
              </a:cxnLst>
              <a:rect l="0" t="0" r="r" b="b"/>
              <a:pathLst>
                <a:path w="383" h="270">
                  <a:moveTo>
                    <a:pt x="383" y="136"/>
                  </a:moveTo>
                  <a:cubicBezTo>
                    <a:pt x="382" y="126"/>
                    <a:pt x="377" y="117"/>
                    <a:pt x="361" y="106"/>
                  </a:cubicBezTo>
                  <a:cubicBezTo>
                    <a:pt x="331" y="86"/>
                    <a:pt x="255" y="36"/>
                    <a:pt x="158" y="0"/>
                  </a:cubicBezTo>
                  <a:cubicBezTo>
                    <a:pt x="146" y="62"/>
                    <a:pt x="126" y="117"/>
                    <a:pt x="100" y="162"/>
                  </a:cubicBezTo>
                  <a:cubicBezTo>
                    <a:pt x="74" y="209"/>
                    <a:pt x="39" y="246"/>
                    <a:pt x="0" y="270"/>
                  </a:cubicBezTo>
                  <a:cubicBezTo>
                    <a:pt x="118" y="262"/>
                    <a:pt x="218" y="243"/>
                    <a:pt x="290" y="208"/>
                  </a:cubicBezTo>
                  <a:cubicBezTo>
                    <a:pt x="372" y="169"/>
                    <a:pt x="383" y="149"/>
                    <a:pt x="383"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9">
              <a:extLst>
                <a:ext uri="{FF2B5EF4-FFF2-40B4-BE49-F238E27FC236}">
                  <a16:creationId xmlns:a16="http://schemas.microsoft.com/office/drawing/2014/main" xmlns="" id="{8ED79C9A-5DAA-4F29-AAF3-5EBD684A0F5A}"/>
                </a:ext>
              </a:extLst>
            </p:cNvPr>
            <p:cNvSpPr>
              <a:spLocks/>
            </p:cNvSpPr>
            <p:nvPr userDrawn="1"/>
          </p:nvSpPr>
          <p:spPr bwMode="auto">
            <a:xfrm>
              <a:off x="1245" y="2205"/>
              <a:ext cx="684" cy="112"/>
            </a:xfrm>
            <a:custGeom>
              <a:avLst/>
              <a:gdLst>
                <a:gd name="T0" fmla="*/ 360 w 392"/>
                <a:gd name="T1" fmla="*/ 1 h 64"/>
                <a:gd name="T2" fmla="*/ 292 w 392"/>
                <a:gd name="T3" fmla="*/ 10 h 64"/>
                <a:gd name="T4" fmla="*/ 221 w 392"/>
                <a:gd name="T5" fmla="*/ 15 h 64"/>
                <a:gd name="T6" fmla="*/ 175 w 392"/>
                <a:gd name="T7" fmla="*/ 14 h 64"/>
                <a:gd name="T8" fmla="*/ 126 w 392"/>
                <a:gd name="T9" fmla="*/ 14 h 64"/>
                <a:gd name="T10" fmla="*/ 126 w 392"/>
                <a:gd name="T11" fmla="*/ 14 h 64"/>
                <a:gd name="T12" fmla="*/ 5 w 392"/>
                <a:gd name="T13" fmla="*/ 26 h 64"/>
                <a:gd name="T14" fmla="*/ 0 w 392"/>
                <a:gd name="T15" fmla="*/ 30 h 64"/>
                <a:gd name="T16" fmla="*/ 7 w 392"/>
                <a:gd name="T17" fmla="*/ 32 h 64"/>
                <a:gd name="T18" fmla="*/ 54 w 392"/>
                <a:gd name="T19" fmla="*/ 30 h 64"/>
                <a:gd name="T20" fmla="*/ 177 w 392"/>
                <a:gd name="T21" fmla="*/ 48 h 64"/>
                <a:gd name="T22" fmla="*/ 283 w 392"/>
                <a:gd name="T23" fmla="*/ 64 h 64"/>
                <a:gd name="T24" fmla="*/ 382 w 392"/>
                <a:gd name="T25" fmla="*/ 42 h 64"/>
                <a:gd name="T26" fmla="*/ 390 w 392"/>
                <a:gd name="T27" fmla="*/ 17 h 64"/>
                <a:gd name="T28" fmla="*/ 360 w 392"/>
                <a:gd name="T29"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64">
                  <a:moveTo>
                    <a:pt x="360" y="1"/>
                  </a:moveTo>
                  <a:cubicBezTo>
                    <a:pt x="341" y="1"/>
                    <a:pt x="325" y="5"/>
                    <a:pt x="292" y="10"/>
                  </a:cubicBezTo>
                  <a:cubicBezTo>
                    <a:pt x="266" y="14"/>
                    <a:pt x="246" y="16"/>
                    <a:pt x="221" y="15"/>
                  </a:cubicBezTo>
                  <a:cubicBezTo>
                    <a:pt x="207" y="15"/>
                    <a:pt x="175" y="14"/>
                    <a:pt x="175" y="14"/>
                  </a:cubicBezTo>
                  <a:cubicBezTo>
                    <a:pt x="160" y="14"/>
                    <a:pt x="143" y="14"/>
                    <a:pt x="126" y="14"/>
                  </a:cubicBezTo>
                  <a:cubicBezTo>
                    <a:pt x="126" y="14"/>
                    <a:pt x="126" y="14"/>
                    <a:pt x="126" y="14"/>
                  </a:cubicBezTo>
                  <a:cubicBezTo>
                    <a:pt x="90" y="14"/>
                    <a:pt x="45" y="15"/>
                    <a:pt x="5" y="26"/>
                  </a:cubicBezTo>
                  <a:cubicBezTo>
                    <a:pt x="2" y="27"/>
                    <a:pt x="0" y="28"/>
                    <a:pt x="0" y="30"/>
                  </a:cubicBezTo>
                  <a:cubicBezTo>
                    <a:pt x="0" y="32"/>
                    <a:pt x="4" y="32"/>
                    <a:pt x="7" y="32"/>
                  </a:cubicBezTo>
                  <a:cubicBezTo>
                    <a:pt x="10" y="32"/>
                    <a:pt x="39" y="30"/>
                    <a:pt x="54" y="30"/>
                  </a:cubicBezTo>
                  <a:cubicBezTo>
                    <a:pt x="106" y="30"/>
                    <a:pt x="142" y="39"/>
                    <a:pt x="177" y="48"/>
                  </a:cubicBezTo>
                  <a:cubicBezTo>
                    <a:pt x="210" y="56"/>
                    <a:pt x="241" y="64"/>
                    <a:pt x="283" y="64"/>
                  </a:cubicBezTo>
                  <a:cubicBezTo>
                    <a:pt x="329" y="64"/>
                    <a:pt x="368" y="58"/>
                    <a:pt x="382" y="42"/>
                  </a:cubicBezTo>
                  <a:cubicBezTo>
                    <a:pt x="387" y="37"/>
                    <a:pt x="392" y="27"/>
                    <a:pt x="390" y="17"/>
                  </a:cubicBezTo>
                  <a:cubicBezTo>
                    <a:pt x="386" y="6"/>
                    <a:pt x="378" y="0"/>
                    <a:pt x="36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40">
              <a:extLst>
                <a:ext uri="{FF2B5EF4-FFF2-40B4-BE49-F238E27FC236}">
                  <a16:creationId xmlns:a16="http://schemas.microsoft.com/office/drawing/2014/main" xmlns="" id="{2D876BC5-8EE1-4982-9F3A-6164FB34F4C9}"/>
                </a:ext>
              </a:extLst>
            </p:cNvPr>
            <p:cNvSpPr>
              <a:spLocks/>
            </p:cNvSpPr>
            <p:nvPr userDrawn="1"/>
          </p:nvSpPr>
          <p:spPr bwMode="auto">
            <a:xfrm>
              <a:off x="452" y="1124"/>
              <a:ext cx="439" cy="1053"/>
            </a:xfrm>
            <a:custGeom>
              <a:avLst/>
              <a:gdLst>
                <a:gd name="T0" fmla="*/ 74 w 252"/>
                <a:gd name="T1" fmla="*/ 479 h 603"/>
                <a:gd name="T2" fmla="*/ 252 w 252"/>
                <a:gd name="T3" fmla="*/ 603 h 603"/>
                <a:gd name="T4" fmla="*/ 175 w 252"/>
                <a:gd name="T5" fmla="*/ 493 h 603"/>
                <a:gd name="T6" fmla="*/ 150 w 252"/>
                <a:gd name="T7" fmla="*/ 313 h 603"/>
                <a:gd name="T8" fmla="*/ 171 w 252"/>
                <a:gd name="T9" fmla="*/ 114 h 603"/>
                <a:gd name="T10" fmla="*/ 192 w 252"/>
                <a:gd name="T11" fmla="*/ 85 h 603"/>
                <a:gd name="T12" fmla="*/ 27 w 252"/>
                <a:gd name="T13" fmla="*/ 0 h 603"/>
                <a:gd name="T14" fmla="*/ 11 w 252"/>
                <a:gd name="T15" fmla="*/ 15 h 603"/>
                <a:gd name="T16" fmla="*/ 2 w 252"/>
                <a:gd name="T17" fmla="*/ 156 h 603"/>
                <a:gd name="T18" fmla="*/ 74 w 252"/>
                <a:gd name="T19" fmla="*/ 479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603">
                  <a:moveTo>
                    <a:pt x="74" y="479"/>
                  </a:moveTo>
                  <a:cubicBezTo>
                    <a:pt x="119" y="557"/>
                    <a:pt x="182" y="601"/>
                    <a:pt x="252" y="603"/>
                  </a:cubicBezTo>
                  <a:cubicBezTo>
                    <a:pt x="225" y="582"/>
                    <a:pt x="192" y="547"/>
                    <a:pt x="175" y="493"/>
                  </a:cubicBezTo>
                  <a:cubicBezTo>
                    <a:pt x="158" y="442"/>
                    <a:pt x="150" y="381"/>
                    <a:pt x="150" y="313"/>
                  </a:cubicBezTo>
                  <a:cubicBezTo>
                    <a:pt x="150" y="218"/>
                    <a:pt x="168" y="128"/>
                    <a:pt x="171" y="114"/>
                  </a:cubicBezTo>
                  <a:cubicBezTo>
                    <a:pt x="174" y="99"/>
                    <a:pt x="181" y="90"/>
                    <a:pt x="192" y="85"/>
                  </a:cubicBezTo>
                  <a:cubicBezTo>
                    <a:pt x="120" y="32"/>
                    <a:pt x="45" y="1"/>
                    <a:pt x="27" y="0"/>
                  </a:cubicBezTo>
                  <a:cubicBezTo>
                    <a:pt x="18" y="0"/>
                    <a:pt x="14" y="4"/>
                    <a:pt x="11" y="15"/>
                  </a:cubicBezTo>
                  <a:cubicBezTo>
                    <a:pt x="8" y="25"/>
                    <a:pt x="0" y="50"/>
                    <a:pt x="2" y="156"/>
                  </a:cubicBezTo>
                  <a:cubicBezTo>
                    <a:pt x="4" y="250"/>
                    <a:pt x="16" y="377"/>
                    <a:pt x="74" y="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41">
              <a:extLst>
                <a:ext uri="{FF2B5EF4-FFF2-40B4-BE49-F238E27FC236}">
                  <a16:creationId xmlns:a16="http://schemas.microsoft.com/office/drawing/2014/main" xmlns="" id="{C4CD61D6-4667-4732-BF6C-0FB4C3DD2BC5}"/>
                </a:ext>
              </a:extLst>
            </p:cNvPr>
            <p:cNvSpPr>
              <a:spLocks/>
            </p:cNvSpPr>
            <p:nvPr userDrawn="1"/>
          </p:nvSpPr>
          <p:spPr bwMode="auto">
            <a:xfrm>
              <a:off x="757" y="1311"/>
              <a:ext cx="410" cy="891"/>
            </a:xfrm>
            <a:custGeom>
              <a:avLst/>
              <a:gdLst>
                <a:gd name="T0" fmla="*/ 53 w 235"/>
                <a:gd name="T1" fmla="*/ 13 h 510"/>
                <a:gd name="T2" fmla="*/ 32 w 235"/>
                <a:gd name="T3" fmla="*/ 2 h 510"/>
                <a:gd name="T4" fmla="*/ 20 w 235"/>
                <a:gd name="T5" fmla="*/ 21 h 510"/>
                <a:gd name="T6" fmla="*/ 3 w 235"/>
                <a:gd name="T7" fmla="*/ 206 h 510"/>
                <a:gd name="T8" fmla="*/ 26 w 235"/>
                <a:gd name="T9" fmla="*/ 377 h 510"/>
                <a:gd name="T10" fmla="*/ 189 w 235"/>
                <a:gd name="T11" fmla="*/ 510 h 510"/>
                <a:gd name="T12" fmla="*/ 218 w 235"/>
                <a:gd name="T13" fmla="*/ 505 h 510"/>
                <a:gd name="T14" fmla="*/ 230 w 235"/>
                <a:gd name="T15" fmla="*/ 498 h 510"/>
                <a:gd name="T16" fmla="*/ 220 w 235"/>
                <a:gd name="T17" fmla="*/ 481 h 510"/>
                <a:gd name="T18" fmla="*/ 205 w 235"/>
                <a:gd name="T19" fmla="*/ 405 h 510"/>
                <a:gd name="T20" fmla="*/ 235 w 235"/>
                <a:gd name="T21" fmla="*/ 254 h 510"/>
                <a:gd name="T22" fmla="*/ 53 w 235"/>
                <a:gd name="T23" fmla="*/ 13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510">
                  <a:moveTo>
                    <a:pt x="53" y="13"/>
                  </a:moveTo>
                  <a:cubicBezTo>
                    <a:pt x="48" y="9"/>
                    <a:pt x="40" y="0"/>
                    <a:pt x="32" y="2"/>
                  </a:cubicBezTo>
                  <a:cubicBezTo>
                    <a:pt x="24" y="4"/>
                    <a:pt x="21" y="14"/>
                    <a:pt x="20" y="21"/>
                  </a:cubicBezTo>
                  <a:cubicBezTo>
                    <a:pt x="19" y="26"/>
                    <a:pt x="0" y="114"/>
                    <a:pt x="3" y="206"/>
                  </a:cubicBezTo>
                  <a:cubicBezTo>
                    <a:pt x="6" y="282"/>
                    <a:pt x="11" y="330"/>
                    <a:pt x="26" y="377"/>
                  </a:cubicBezTo>
                  <a:cubicBezTo>
                    <a:pt x="55" y="469"/>
                    <a:pt x="139" y="510"/>
                    <a:pt x="189" y="510"/>
                  </a:cubicBezTo>
                  <a:cubicBezTo>
                    <a:pt x="189" y="510"/>
                    <a:pt x="204" y="510"/>
                    <a:pt x="218" y="505"/>
                  </a:cubicBezTo>
                  <a:cubicBezTo>
                    <a:pt x="222" y="503"/>
                    <a:pt x="226" y="501"/>
                    <a:pt x="230" y="498"/>
                  </a:cubicBezTo>
                  <a:cubicBezTo>
                    <a:pt x="226" y="493"/>
                    <a:pt x="223" y="487"/>
                    <a:pt x="220" y="481"/>
                  </a:cubicBezTo>
                  <a:cubicBezTo>
                    <a:pt x="210" y="461"/>
                    <a:pt x="205" y="436"/>
                    <a:pt x="205" y="405"/>
                  </a:cubicBezTo>
                  <a:cubicBezTo>
                    <a:pt x="205" y="320"/>
                    <a:pt x="234" y="256"/>
                    <a:pt x="235" y="254"/>
                  </a:cubicBezTo>
                  <a:cubicBezTo>
                    <a:pt x="181" y="122"/>
                    <a:pt x="58" y="18"/>
                    <a:pt x="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42">
              <a:extLst>
                <a:ext uri="{FF2B5EF4-FFF2-40B4-BE49-F238E27FC236}">
                  <a16:creationId xmlns:a16="http://schemas.microsoft.com/office/drawing/2014/main" xmlns="" id="{4EBF42A9-7182-4052-B905-87EAECE58EDF}"/>
                </a:ext>
              </a:extLst>
            </p:cNvPr>
            <p:cNvSpPr>
              <a:spLocks/>
            </p:cNvSpPr>
            <p:nvPr userDrawn="1"/>
          </p:nvSpPr>
          <p:spPr bwMode="auto">
            <a:xfrm>
              <a:off x="968" y="934"/>
              <a:ext cx="443" cy="753"/>
            </a:xfrm>
            <a:custGeom>
              <a:avLst/>
              <a:gdLst>
                <a:gd name="T0" fmla="*/ 127 w 254"/>
                <a:gd name="T1" fmla="*/ 431 h 431"/>
                <a:gd name="T2" fmla="*/ 254 w 254"/>
                <a:gd name="T3" fmla="*/ 257 h 431"/>
                <a:gd name="T4" fmla="*/ 137 w 254"/>
                <a:gd name="T5" fmla="*/ 8 h 431"/>
                <a:gd name="T6" fmla="*/ 126 w 254"/>
                <a:gd name="T7" fmla="*/ 0 h 431"/>
                <a:gd name="T8" fmla="*/ 116 w 254"/>
                <a:gd name="T9" fmla="*/ 8 h 431"/>
                <a:gd name="T10" fmla="*/ 0 w 254"/>
                <a:gd name="T11" fmla="*/ 257 h 431"/>
                <a:gd name="T12" fmla="*/ 127 w 254"/>
                <a:gd name="T13" fmla="*/ 431 h 431"/>
                <a:gd name="T14" fmla="*/ 127 w 254"/>
                <a:gd name="T15" fmla="*/ 431 h 431"/>
                <a:gd name="T16" fmla="*/ 127 w 254"/>
                <a:gd name="T17" fmla="*/ 431 h 431"/>
                <a:gd name="T18" fmla="*/ 127 w 254"/>
                <a:gd name="T19"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31">
                  <a:moveTo>
                    <a:pt x="127" y="431"/>
                  </a:moveTo>
                  <a:cubicBezTo>
                    <a:pt x="162" y="357"/>
                    <a:pt x="214" y="296"/>
                    <a:pt x="254" y="257"/>
                  </a:cubicBezTo>
                  <a:cubicBezTo>
                    <a:pt x="229" y="167"/>
                    <a:pt x="159" y="39"/>
                    <a:pt x="137" y="8"/>
                  </a:cubicBezTo>
                  <a:cubicBezTo>
                    <a:pt x="134" y="3"/>
                    <a:pt x="131" y="0"/>
                    <a:pt x="126" y="0"/>
                  </a:cubicBezTo>
                  <a:cubicBezTo>
                    <a:pt x="122" y="0"/>
                    <a:pt x="120" y="3"/>
                    <a:pt x="116" y="8"/>
                  </a:cubicBezTo>
                  <a:cubicBezTo>
                    <a:pt x="94" y="39"/>
                    <a:pt x="24" y="167"/>
                    <a:pt x="0" y="257"/>
                  </a:cubicBezTo>
                  <a:cubicBezTo>
                    <a:pt x="39" y="296"/>
                    <a:pt x="91" y="357"/>
                    <a:pt x="127" y="431"/>
                  </a:cubicBezTo>
                  <a:cubicBezTo>
                    <a:pt x="127" y="431"/>
                    <a:pt x="127" y="431"/>
                    <a:pt x="127" y="431"/>
                  </a:cubicBezTo>
                  <a:cubicBezTo>
                    <a:pt x="127" y="431"/>
                    <a:pt x="127" y="431"/>
                    <a:pt x="127" y="431"/>
                  </a:cubicBezTo>
                  <a:cubicBezTo>
                    <a:pt x="127" y="431"/>
                    <a:pt x="127" y="431"/>
                    <a:pt x="127"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43">
              <a:extLst>
                <a:ext uri="{FF2B5EF4-FFF2-40B4-BE49-F238E27FC236}">
                  <a16:creationId xmlns:a16="http://schemas.microsoft.com/office/drawing/2014/main" xmlns="" id="{C4795E49-F28E-4F26-AB98-3BDBA8F7A741}"/>
                </a:ext>
              </a:extLst>
            </p:cNvPr>
            <p:cNvSpPr>
              <a:spLocks/>
            </p:cNvSpPr>
            <p:nvPr userDrawn="1"/>
          </p:nvSpPr>
          <p:spPr bwMode="auto">
            <a:xfrm>
              <a:off x="762" y="984"/>
              <a:ext cx="258" cy="350"/>
            </a:xfrm>
            <a:custGeom>
              <a:avLst/>
              <a:gdLst>
                <a:gd name="T0" fmla="*/ 148 w 148"/>
                <a:gd name="T1" fmla="*/ 78 h 200"/>
                <a:gd name="T2" fmla="*/ 58 w 148"/>
                <a:gd name="T3" fmla="*/ 6 h 200"/>
                <a:gd name="T4" fmla="*/ 40 w 148"/>
                <a:gd name="T5" fmla="*/ 1 h 200"/>
                <a:gd name="T6" fmla="*/ 27 w 148"/>
                <a:gd name="T7" fmla="*/ 15 h 200"/>
                <a:gd name="T8" fmla="*/ 0 w 148"/>
                <a:gd name="T9" fmla="*/ 122 h 200"/>
                <a:gd name="T10" fmla="*/ 97 w 148"/>
                <a:gd name="T11" fmla="*/ 200 h 200"/>
                <a:gd name="T12" fmla="*/ 148 w 148"/>
                <a:gd name="T13" fmla="*/ 78 h 200"/>
              </a:gdLst>
              <a:ahLst/>
              <a:cxnLst>
                <a:cxn ang="0">
                  <a:pos x="T0" y="T1"/>
                </a:cxn>
                <a:cxn ang="0">
                  <a:pos x="T2" y="T3"/>
                </a:cxn>
                <a:cxn ang="0">
                  <a:pos x="T4" y="T5"/>
                </a:cxn>
                <a:cxn ang="0">
                  <a:pos x="T6" y="T7"/>
                </a:cxn>
                <a:cxn ang="0">
                  <a:pos x="T8" y="T9"/>
                </a:cxn>
                <a:cxn ang="0">
                  <a:pos x="T10" y="T11"/>
                </a:cxn>
                <a:cxn ang="0">
                  <a:pos x="T12" y="T13"/>
                </a:cxn>
              </a:cxnLst>
              <a:rect l="0" t="0" r="r" b="b"/>
              <a:pathLst>
                <a:path w="148" h="200">
                  <a:moveTo>
                    <a:pt x="148" y="78"/>
                  </a:moveTo>
                  <a:cubicBezTo>
                    <a:pt x="128" y="61"/>
                    <a:pt x="67" y="13"/>
                    <a:pt x="58" y="6"/>
                  </a:cubicBezTo>
                  <a:cubicBezTo>
                    <a:pt x="51" y="1"/>
                    <a:pt x="47" y="0"/>
                    <a:pt x="40" y="1"/>
                  </a:cubicBezTo>
                  <a:cubicBezTo>
                    <a:pt x="34" y="2"/>
                    <a:pt x="30" y="8"/>
                    <a:pt x="27" y="15"/>
                  </a:cubicBezTo>
                  <a:cubicBezTo>
                    <a:pt x="27" y="16"/>
                    <a:pt x="14" y="59"/>
                    <a:pt x="0" y="122"/>
                  </a:cubicBezTo>
                  <a:cubicBezTo>
                    <a:pt x="49" y="156"/>
                    <a:pt x="67" y="177"/>
                    <a:pt x="97" y="200"/>
                  </a:cubicBezTo>
                  <a:cubicBezTo>
                    <a:pt x="111" y="163"/>
                    <a:pt x="127" y="115"/>
                    <a:pt x="14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44">
              <a:extLst>
                <a:ext uri="{FF2B5EF4-FFF2-40B4-BE49-F238E27FC236}">
                  <a16:creationId xmlns:a16="http://schemas.microsoft.com/office/drawing/2014/main" xmlns="" id="{680CC23D-2B4C-4ECF-9262-CC844FFF6D62}"/>
                </a:ext>
              </a:extLst>
            </p:cNvPr>
            <p:cNvSpPr>
              <a:spLocks/>
            </p:cNvSpPr>
            <p:nvPr userDrawn="1"/>
          </p:nvSpPr>
          <p:spPr bwMode="auto">
            <a:xfrm>
              <a:off x="143" y="1419"/>
              <a:ext cx="286" cy="301"/>
            </a:xfrm>
            <a:custGeom>
              <a:avLst/>
              <a:gdLst>
                <a:gd name="T0" fmla="*/ 75 w 164"/>
                <a:gd name="T1" fmla="*/ 172 h 172"/>
                <a:gd name="T2" fmla="*/ 164 w 164"/>
                <a:gd name="T3" fmla="*/ 133 h 172"/>
                <a:gd name="T4" fmla="*/ 153 w 164"/>
                <a:gd name="T5" fmla="*/ 9 h 172"/>
                <a:gd name="T6" fmla="*/ 25 w 164"/>
                <a:gd name="T7" fmla="*/ 3 h 172"/>
                <a:gd name="T8" fmla="*/ 4 w 164"/>
                <a:gd name="T9" fmla="*/ 13 h 172"/>
                <a:gd name="T10" fmla="*/ 1 w 164"/>
                <a:gd name="T11" fmla="*/ 32 h 172"/>
                <a:gd name="T12" fmla="*/ 75 w 164"/>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164" h="172">
                  <a:moveTo>
                    <a:pt x="75" y="172"/>
                  </a:moveTo>
                  <a:cubicBezTo>
                    <a:pt x="106" y="156"/>
                    <a:pt x="134" y="145"/>
                    <a:pt x="164" y="133"/>
                  </a:cubicBezTo>
                  <a:cubicBezTo>
                    <a:pt x="158" y="95"/>
                    <a:pt x="154" y="54"/>
                    <a:pt x="153" y="9"/>
                  </a:cubicBezTo>
                  <a:cubicBezTo>
                    <a:pt x="153" y="9"/>
                    <a:pt x="50" y="0"/>
                    <a:pt x="25" y="3"/>
                  </a:cubicBezTo>
                  <a:cubicBezTo>
                    <a:pt x="13" y="4"/>
                    <a:pt x="8" y="7"/>
                    <a:pt x="4" y="13"/>
                  </a:cubicBezTo>
                  <a:cubicBezTo>
                    <a:pt x="1" y="17"/>
                    <a:pt x="0" y="25"/>
                    <a:pt x="1" y="32"/>
                  </a:cubicBezTo>
                  <a:cubicBezTo>
                    <a:pt x="2" y="46"/>
                    <a:pt x="15" y="95"/>
                    <a:pt x="75"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45">
              <a:extLst>
                <a:ext uri="{FF2B5EF4-FFF2-40B4-BE49-F238E27FC236}">
                  <a16:creationId xmlns:a16="http://schemas.microsoft.com/office/drawing/2014/main" xmlns="" id="{9AED24A5-B845-48C2-B9BD-F71166D4EC61}"/>
                </a:ext>
              </a:extLst>
            </p:cNvPr>
            <p:cNvSpPr>
              <a:spLocks/>
            </p:cNvSpPr>
            <p:nvPr userDrawn="1"/>
          </p:nvSpPr>
          <p:spPr bwMode="auto">
            <a:xfrm>
              <a:off x="45" y="1702"/>
              <a:ext cx="670" cy="472"/>
            </a:xfrm>
            <a:custGeom>
              <a:avLst/>
              <a:gdLst>
                <a:gd name="T0" fmla="*/ 283 w 384"/>
                <a:gd name="T1" fmla="*/ 162 h 270"/>
                <a:gd name="T2" fmla="*/ 225 w 384"/>
                <a:gd name="T3" fmla="*/ 0 h 270"/>
                <a:gd name="T4" fmla="*/ 22 w 384"/>
                <a:gd name="T5" fmla="*/ 106 h 270"/>
                <a:gd name="T6" fmla="*/ 1 w 384"/>
                <a:gd name="T7" fmla="*/ 136 h 270"/>
                <a:gd name="T8" fmla="*/ 93 w 384"/>
                <a:gd name="T9" fmla="*/ 208 h 270"/>
                <a:gd name="T10" fmla="*/ 384 w 384"/>
                <a:gd name="T11" fmla="*/ 270 h 270"/>
                <a:gd name="T12" fmla="*/ 283 w 384"/>
                <a:gd name="T13" fmla="*/ 162 h 270"/>
              </a:gdLst>
              <a:ahLst/>
              <a:cxnLst>
                <a:cxn ang="0">
                  <a:pos x="T0" y="T1"/>
                </a:cxn>
                <a:cxn ang="0">
                  <a:pos x="T2" y="T3"/>
                </a:cxn>
                <a:cxn ang="0">
                  <a:pos x="T4" y="T5"/>
                </a:cxn>
                <a:cxn ang="0">
                  <a:pos x="T6" y="T7"/>
                </a:cxn>
                <a:cxn ang="0">
                  <a:pos x="T8" y="T9"/>
                </a:cxn>
                <a:cxn ang="0">
                  <a:pos x="T10" y="T11"/>
                </a:cxn>
                <a:cxn ang="0">
                  <a:pos x="T12" y="T13"/>
                </a:cxn>
              </a:cxnLst>
              <a:rect l="0" t="0" r="r" b="b"/>
              <a:pathLst>
                <a:path w="384" h="270">
                  <a:moveTo>
                    <a:pt x="283" y="162"/>
                  </a:moveTo>
                  <a:cubicBezTo>
                    <a:pt x="257" y="117"/>
                    <a:pt x="238" y="62"/>
                    <a:pt x="225" y="0"/>
                  </a:cubicBezTo>
                  <a:cubicBezTo>
                    <a:pt x="128" y="36"/>
                    <a:pt x="52" y="86"/>
                    <a:pt x="22" y="106"/>
                  </a:cubicBezTo>
                  <a:cubicBezTo>
                    <a:pt x="6" y="117"/>
                    <a:pt x="1" y="126"/>
                    <a:pt x="1" y="136"/>
                  </a:cubicBezTo>
                  <a:cubicBezTo>
                    <a:pt x="0" y="149"/>
                    <a:pt x="11" y="169"/>
                    <a:pt x="93" y="208"/>
                  </a:cubicBezTo>
                  <a:cubicBezTo>
                    <a:pt x="165" y="243"/>
                    <a:pt x="265" y="262"/>
                    <a:pt x="384" y="270"/>
                  </a:cubicBezTo>
                  <a:cubicBezTo>
                    <a:pt x="344" y="246"/>
                    <a:pt x="310" y="209"/>
                    <a:pt x="283"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46">
              <a:extLst>
                <a:ext uri="{FF2B5EF4-FFF2-40B4-BE49-F238E27FC236}">
                  <a16:creationId xmlns:a16="http://schemas.microsoft.com/office/drawing/2014/main" xmlns="" id="{374957F2-BE96-4535-A29C-6FCDB5D51F9B}"/>
                </a:ext>
              </a:extLst>
            </p:cNvPr>
            <p:cNvSpPr>
              <a:spLocks/>
            </p:cNvSpPr>
            <p:nvPr userDrawn="1"/>
          </p:nvSpPr>
          <p:spPr bwMode="auto">
            <a:xfrm>
              <a:off x="448" y="2205"/>
              <a:ext cx="684" cy="112"/>
            </a:xfrm>
            <a:custGeom>
              <a:avLst/>
              <a:gdLst>
                <a:gd name="T0" fmla="*/ 388 w 392"/>
                <a:gd name="T1" fmla="*/ 26 h 64"/>
                <a:gd name="T2" fmla="*/ 266 w 392"/>
                <a:gd name="T3" fmla="*/ 14 h 64"/>
                <a:gd name="T4" fmla="*/ 266 w 392"/>
                <a:gd name="T5" fmla="*/ 14 h 64"/>
                <a:gd name="T6" fmla="*/ 218 w 392"/>
                <a:gd name="T7" fmla="*/ 14 h 64"/>
                <a:gd name="T8" fmla="*/ 171 w 392"/>
                <a:gd name="T9" fmla="*/ 15 h 64"/>
                <a:gd name="T10" fmla="*/ 100 w 392"/>
                <a:gd name="T11" fmla="*/ 10 h 64"/>
                <a:gd name="T12" fmla="*/ 32 w 392"/>
                <a:gd name="T13" fmla="*/ 1 h 64"/>
                <a:gd name="T14" fmla="*/ 3 w 392"/>
                <a:gd name="T15" fmla="*/ 17 h 64"/>
                <a:gd name="T16" fmla="*/ 10 w 392"/>
                <a:gd name="T17" fmla="*/ 42 h 64"/>
                <a:gd name="T18" fmla="*/ 109 w 392"/>
                <a:gd name="T19" fmla="*/ 64 h 64"/>
                <a:gd name="T20" fmla="*/ 215 w 392"/>
                <a:gd name="T21" fmla="*/ 48 h 64"/>
                <a:gd name="T22" fmla="*/ 338 w 392"/>
                <a:gd name="T23" fmla="*/ 30 h 64"/>
                <a:gd name="T24" fmla="*/ 386 w 392"/>
                <a:gd name="T25" fmla="*/ 32 h 64"/>
                <a:gd name="T26" fmla="*/ 392 w 392"/>
                <a:gd name="T27" fmla="*/ 30 h 64"/>
                <a:gd name="T28" fmla="*/ 388 w 392"/>
                <a:gd name="T29"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64">
                  <a:moveTo>
                    <a:pt x="388" y="26"/>
                  </a:moveTo>
                  <a:cubicBezTo>
                    <a:pt x="348" y="15"/>
                    <a:pt x="302" y="14"/>
                    <a:pt x="266" y="14"/>
                  </a:cubicBezTo>
                  <a:cubicBezTo>
                    <a:pt x="266" y="14"/>
                    <a:pt x="266" y="14"/>
                    <a:pt x="266" y="14"/>
                  </a:cubicBezTo>
                  <a:cubicBezTo>
                    <a:pt x="249" y="14"/>
                    <a:pt x="232" y="14"/>
                    <a:pt x="218" y="14"/>
                  </a:cubicBezTo>
                  <a:cubicBezTo>
                    <a:pt x="218" y="14"/>
                    <a:pt x="185" y="15"/>
                    <a:pt x="171" y="15"/>
                  </a:cubicBezTo>
                  <a:cubicBezTo>
                    <a:pt x="147" y="16"/>
                    <a:pt x="126" y="14"/>
                    <a:pt x="100" y="10"/>
                  </a:cubicBezTo>
                  <a:cubicBezTo>
                    <a:pt x="67" y="5"/>
                    <a:pt x="52" y="1"/>
                    <a:pt x="32" y="1"/>
                  </a:cubicBezTo>
                  <a:cubicBezTo>
                    <a:pt x="14" y="0"/>
                    <a:pt x="6" y="6"/>
                    <a:pt x="3" y="17"/>
                  </a:cubicBezTo>
                  <a:cubicBezTo>
                    <a:pt x="0" y="27"/>
                    <a:pt x="5" y="37"/>
                    <a:pt x="10" y="42"/>
                  </a:cubicBezTo>
                  <a:cubicBezTo>
                    <a:pt x="24" y="58"/>
                    <a:pt x="64" y="64"/>
                    <a:pt x="109" y="64"/>
                  </a:cubicBezTo>
                  <a:cubicBezTo>
                    <a:pt x="152" y="64"/>
                    <a:pt x="183" y="56"/>
                    <a:pt x="215" y="48"/>
                  </a:cubicBezTo>
                  <a:cubicBezTo>
                    <a:pt x="250" y="39"/>
                    <a:pt x="286" y="30"/>
                    <a:pt x="338" y="30"/>
                  </a:cubicBezTo>
                  <a:cubicBezTo>
                    <a:pt x="353" y="30"/>
                    <a:pt x="382" y="32"/>
                    <a:pt x="386" y="32"/>
                  </a:cubicBezTo>
                  <a:cubicBezTo>
                    <a:pt x="389" y="32"/>
                    <a:pt x="392" y="32"/>
                    <a:pt x="392" y="30"/>
                  </a:cubicBezTo>
                  <a:cubicBezTo>
                    <a:pt x="392" y="28"/>
                    <a:pt x="390" y="27"/>
                    <a:pt x="38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5" name="Footer Placeholder 4">
            <a:extLst>
              <a:ext uri="{FF2B5EF4-FFF2-40B4-BE49-F238E27FC236}">
                <a16:creationId xmlns:a16="http://schemas.microsoft.com/office/drawing/2014/main" xmlns=""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smtClean="0"/>
              <a:t>Western Division Conference - February 2019</a:t>
            </a:r>
            <a:endParaRPr lang="en-GB" dirty="0"/>
          </a:p>
        </p:txBody>
      </p:sp>
    </p:spTree>
    <p:extLst>
      <p:ext uri="{BB962C8B-B14F-4D97-AF65-F5344CB8AC3E}">
        <p14:creationId xmlns:p14="http://schemas.microsoft.com/office/powerpoint/2010/main" val="271854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B11D287-D165-4BC7-AD0A-6C1F8ACE2230}"/>
              </a:ext>
            </a:extLst>
          </p:cNvPr>
          <p:cNvSpPr/>
          <p:nvPr userDrawn="1"/>
        </p:nvSpPr>
        <p:spPr>
          <a:xfrm>
            <a:off x="0" y="1442243"/>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xmlns=""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dirty="0"/>
          </a:p>
        </p:txBody>
      </p:sp>
      <p:sp>
        <p:nvSpPr>
          <p:cNvPr id="9" name="Rectangle 8">
            <a:extLst>
              <a:ext uri="{FF2B5EF4-FFF2-40B4-BE49-F238E27FC236}">
                <a16:creationId xmlns:a16="http://schemas.microsoft.com/office/drawing/2014/main" xmlns="" id="{C7BA48F4-1AFA-43EE-B631-A50D560EF80E}"/>
              </a:ext>
            </a:extLst>
          </p:cNvPr>
          <p:cNvSpPr/>
          <p:nvPr userDrawn="1"/>
        </p:nvSpPr>
        <p:spPr>
          <a:xfrm>
            <a:off x="0" y="5331056"/>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xmlns=""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4" name="Text Placeholder 3">
            <a:extLst>
              <a:ext uri="{FF2B5EF4-FFF2-40B4-BE49-F238E27FC236}">
                <a16:creationId xmlns:a16="http://schemas.microsoft.com/office/drawing/2014/main" xmlns=""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dirty="0"/>
              <a:t>First level (Section number)</a:t>
            </a:r>
          </a:p>
          <a:p>
            <a:pPr lvl="1"/>
            <a:r>
              <a:rPr lang="en-US" dirty="0"/>
              <a:t>Divider title goes here</a:t>
            </a:r>
          </a:p>
        </p:txBody>
      </p:sp>
    </p:spTree>
    <p:extLst>
      <p:ext uri="{BB962C8B-B14F-4D97-AF65-F5344CB8AC3E}">
        <p14:creationId xmlns:p14="http://schemas.microsoft.com/office/powerpoint/2010/main" val="29533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D1DA5-55F2-40D3-B419-631F81A7BC28}"/>
              </a:ext>
            </a:extLst>
          </p:cNvPr>
          <p:cNvSpPr>
            <a:spLocks noGrp="1"/>
          </p:cNvSpPr>
          <p:nvPr userDrawn="1">
            <p:ph type="title"/>
          </p:nvPr>
        </p:nvSpPr>
        <p:spPr/>
        <p:txBody>
          <a:bodyPr/>
          <a:lstStyle/>
          <a:p>
            <a:r>
              <a:rPr lang="en-US" smtClean="0"/>
              <a:t>Click to edit Master title style</a:t>
            </a:r>
            <a:endParaRPr lang="en-GB"/>
          </a:p>
        </p:txBody>
      </p:sp>
      <p:sp>
        <p:nvSpPr>
          <p:cNvPr id="4" name="Slide Number Placeholder 3">
            <a:extLst>
              <a:ext uri="{FF2B5EF4-FFF2-40B4-BE49-F238E27FC236}">
                <a16:creationId xmlns:a16="http://schemas.microsoft.com/office/drawing/2014/main" xmlns=""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xmlns=""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smtClean="0"/>
              <a:t>Western Division Conference - February 2019</a:t>
            </a:r>
            <a:endParaRPr lang="en-GB" dirty="0"/>
          </a:p>
        </p:txBody>
      </p:sp>
    </p:spTree>
    <p:extLst>
      <p:ext uri="{BB962C8B-B14F-4D97-AF65-F5344CB8AC3E}">
        <p14:creationId xmlns:p14="http://schemas.microsoft.com/office/powerpoint/2010/main" val="41376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D1DA5-55F2-40D3-B419-631F81A7BC28}"/>
              </a:ext>
            </a:extLst>
          </p:cNvPr>
          <p:cNvSpPr>
            <a:spLocks noGrp="1"/>
          </p:cNvSpPr>
          <p:nvPr userDrawn="1">
            <p:ph type="title"/>
          </p:nvPr>
        </p:nvSpPr>
        <p:spPr/>
        <p:txBody>
          <a:bodyPr/>
          <a:lstStyle/>
          <a:p>
            <a:r>
              <a:rPr lang="en-US" smtClean="0"/>
              <a:t>Click to edit Master title style</a:t>
            </a:r>
            <a:endParaRPr lang="en-GB"/>
          </a:p>
        </p:txBody>
      </p:sp>
      <p:sp>
        <p:nvSpPr>
          <p:cNvPr id="8" name="Content Placeholder 3">
            <a:extLst>
              <a:ext uri="{FF2B5EF4-FFF2-40B4-BE49-F238E27FC236}">
                <a16:creationId xmlns:a16="http://schemas.microsoft.com/office/drawing/2014/main" xmlns="" id="{8B561EF8-1224-43F9-9074-96C48F6BA227}"/>
              </a:ext>
            </a:extLst>
          </p:cNvPr>
          <p:cNvSpPr>
            <a:spLocks noGrp="1"/>
          </p:cNvSpPr>
          <p:nvPr>
            <p:ph sz="quarter" idx="12"/>
          </p:nvPr>
        </p:nvSpPr>
        <p:spPr>
          <a:xfrm>
            <a:off x="593275" y="1853988"/>
            <a:ext cx="11010859" cy="395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a:extLst>
              <a:ext uri="{FF2B5EF4-FFF2-40B4-BE49-F238E27FC236}">
                <a16:creationId xmlns:a16="http://schemas.microsoft.com/office/drawing/2014/main" xmlns=""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xmlns=""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smtClean="0"/>
              <a:t>Western Division Conference - February 2019</a:t>
            </a:r>
            <a:endParaRPr lang="en-GB" dirty="0"/>
          </a:p>
        </p:txBody>
      </p:sp>
    </p:spTree>
    <p:extLst>
      <p:ext uri="{BB962C8B-B14F-4D97-AF65-F5344CB8AC3E}">
        <p14:creationId xmlns:p14="http://schemas.microsoft.com/office/powerpoint/2010/main" val="3451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dirty="0"/>
              <a:t>Click to edit Master </a:t>
            </a:r>
            <a:br>
              <a:rPr lang="en-US" dirty="0"/>
            </a:br>
            <a:r>
              <a:rPr lang="en-US" dirty="0"/>
              <a:t>title style</a:t>
            </a:r>
            <a:endParaRPr lang="en-GB" dirty="0"/>
          </a:p>
        </p:txBody>
      </p:sp>
      <p:sp>
        <p:nvSpPr>
          <p:cNvPr id="3" name="Text Placeholder 2">
            <a:extLst>
              <a:ext uri="{FF2B5EF4-FFF2-40B4-BE49-F238E27FC236}">
                <a16:creationId xmlns:a16="http://schemas.microsoft.com/office/drawing/2014/main" xmlns="" id="{5277FDD3-9AB3-432D-8242-8D5DCBB025F5}"/>
              </a:ext>
            </a:extLst>
          </p:cNvPr>
          <p:cNvSpPr>
            <a:spLocks noGrp="1"/>
          </p:cNvSpPr>
          <p:nvPr>
            <p:ph type="body" idx="1"/>
          </p:nvPr>
        </p:nvSpPr>
        <p:spPr>
          <a:xfrm>
            <a:off x="593767" y="1844675"/>
            <a:ext cx="11010858" cy="396081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smtClean="0"/>
              <a:t>Western Division Conference - February 2019</a:t>
            </a:r>
            <a:endParaRPr lang="en-GB" dirty="0"/>
          </a:p>
        </p:txBody>
      </p:sp>
      <p:sp>
        <p:nvSpPr>
          <p:cNvPr id="6" name="Slide Number Placeholder 5">
            <a:extLst>
              <a:ext uri="{FF2B5EF4-FFF2-40B4-BE49-F238E27FC236}">
                <a16:creationId xmlns:a16="http://schemas.microsoft.com/office/drawing/2014/main" xmlns=""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dirty="0"/>
          </a:p>
        </p:txBody>
      </p:sp>
      <p:grpSp>
        <p:nvGrpSpPr>
          <p:cNvPr id="7" name="Group 4">
            <a:extLst>
              <a:ext uri="{FF2B5EF4-FFF2-40B4-BE49-F238E27FC236}">
                <a16:creationId xmlns:a16="http://schemas.microsoft.com/office/drawing/2014/main" xmlns="" id="{3EBADC23-2B43-47FD-B916-E96377CACFEE}"/>
              </a:ext>
            </a:extLst>
          </p:cNvPr>
          <p:cNvGrpSpPr>
            <a:grpSpLocks noChangeAspect="1"/>
          </p:cNvGrpSpPr>
          <p:nvPr/>
        </p:nvGrpSpPr>
        <p:grpSpPr bwMode="auto">
          <a:xfrm>
            <a:off x="599668" y="6028593"/>
            <a:ext cx="1834857" cy="603974"/>
            <a:chOff x="-2" y="897"/>
            <a:chExt cx="7680" cy="2528"/>
          </a:xfrm>
        </p:grpSpPr>
        <p:sp>
          <p:nvSpPr>
            <p:cNvPr id="9" name="Freeform 5">
              <a:extLst>
                <a:ext uri="{FF2B5EF4-FFF2-40B4-BE49-F238E27FC236}">
                  <a16:creationId xmlns:a16="http://schemas.microsoft.com/office/drawing/2014/main" xmlns="" id="{01EDFB86-30FB-4941-97E6-2027349A2F31}"/>
                </a:ext>
              </a:extLst>
            </p:cNvPr>
            <p:cNvSpPr>
              <a:spLocks/>
            </p:cNvSpPr>
            <p:nvPr userDrawn="1"/>
          </p:nvSpPr>
          <p:spPr bwMode="auto">
            <a:xfrm>
              <a:off x="3015" y="1129"/>
              <a:ext cx="44" cy="2292"/>
            </a:xfrm>
            <a:custGeom>
              <a:avLst/>
              <a:gdLst>
                <a:gd name="T0" fmla="*/ 13 w 25"/>
                <a:gd name="T1" fmla="*/ 1312 h 1312"/>
                <a:gd name="T2" fmla="*/ 0 w 25"/>
                <a:gd name="T3" fmla="*/ 1300 h 1312"/>
                <a:gd name="T4" fmla="*/ 0 w 25"/>
                <a:gd name="T5" fmla="*/ 12 h 1312"/>
                <a:gd name="T6" fmla="*/ 13 w 25"/>
                <a:gd name="T7" fmla="*/ 0 h 1312"/>
                <a:gd name="T8" fmla="*/ 25 w 25"/>
                <a:gd name="T9" fmla="*/ 12 h 1312"/>
                <a:gd name="T10" fmla="*/ 25 w 25"/>
                <a:gd name="T11" fmla="*/ 1300 h 1312"/>
                <a:gd name="T12" fmla="*/ 13 w 25"/>
                <a:gd name="T13" fmla="*/ 1312 h 1312"/>
              </a:gdLst>
              <a:ahLst/>
              <a:cxnLst>
                <a:cxn ang="0">
                  <a:pos x="T0" y="T1"/>
                </a:cxn>
                <a:cxn ang="0">
                  <a:pos x="T2" y="T3"/>
                </a:cxn>
                <a:cxn ang="0">
                  <a:pos x="T4" y="T5"/>
                </a:cxn>
                <a:cxn ang="0">
                  <a:pos x="T6" y="T7"/>
                </a:cxn>
                <a:cxn ang="0">
                  <a:pos x="T8" y="T9"/>
                </a:cxn>
                <a:cxn ang="0">
                  <a:pos x="T10" y="T11"/>
                </a:cxn>
                <a:cxn ang="0">
                  <a:pos x="T12" y="T13"/>
                </a:cxn>
              </a:cxnLst>
              <a:rect l="0" t="0" r="r" b="b"/>
              <a:pathLst>
                <a:path w="25" h="1312">
                  <a:moveTo>
                    <a:pt x="13" y="1312"/>
                  </a:moveTo>
                  <a:cubicBezTo>
                    <a:pt x="6" y="1312"/>
                    <a:pt x="0" y="1307"/>
                    <a:pt x="0" y="1300"/>
                  </a:cubicBezTo>
                  <a:cubicBezTo>
                    <a:pt x="0" y="12"/>
                    <a:pt x="0" y="12"/>
                    <a:pt x="0" y="12"/>
                  </a:cubicBezTo>
                  <a:cubicBezTo>
                    <a:pt x="0" y="5"/>
                    <a:pt x="6" y="0"/>
                    <a:pt x="13" y="0"/>
                  </a:cubicBezTo>
                  <a:cubicBezTo>
                    <a:pt x="20" y="0"/>
                    <a:pt x="25" y="5"/>
                    <a:pt x="25" y="12"/>
                  </a:cubicBezTo>
                  <a:cubicBezTo>
                    <a:pt x="25" y="1300"/>
                    <a:pt x="25" y="1300"/>
                    <a:pt x="25" y="1300"/>
                  </a:cubicBezTo>
                  <a:cubicBezTo>
                    <a:pt x="25" y="1307"/>
                    <a:pt x="20" y="1312"/>
                    <a:pt x="13" y="1312"/>
                  </a:cubicBez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xmlns="" id="{057A16F5-7739-44F3-BD9E-D830349CB25A}"/>
                </a:ext>
              </a:extLst>
            </p:cNvPr>
            <p:cNvSpPr>
              <a:spLocks noEditPoints="1"/>
            </p:cNvSpPr>
            <p:nvPr userDrawn="1"/>
          </p:nvSpPr>
          <p:spPr bwMode="auto">
            <a:xfrm>
              <a:off x="3746" y="1950"/>
              <a:ext cx="476" cy="617"/>
            </a:xfrm>
            <a:custGeom>
              <a:avLst/>
              <a:gdLst>
                <a:gd name="T0" fmla="*/ 0 w 273"/>
                <a:gd name="T1" fmla="*/ 0 h 353"/>
                <a:gd name="T2" fmla="*/ 139 w 273"/>
                <a:gd name="T3" fmla="*/ 0 h 353"/>
                <a:gd name="T4" fmla="*/ 273 w 273"/>
                <a:gd name="T5" fmla="*/ 118 h 353"/>
                <a:gd name="T6" fmla="*/ 273 w 273"/>
                <a:gd name="T7" fmla="*/ 119 h 353"/>
                <a:gd name="T8" fmla="*/ 132 w 273"/>
                <a:gd name="T9" fmla="*/ 239 h 353"/>
                <a:gd name="T10" fmla="*/ 62 w 273"/>
                <a:gd name="T11" fmla="*/ 239 h 353"/>
                <a:gd name="T12" fmla="*/ 62 w 273"/>
                <a:gd name="T13" fmla="*/ 353 h 353"/>
                <a:gd name="T14" fmla="*/ 0 w 273"/>
                <a:gd name="T15" fmla="*/ 353 h 353"/>
                <a:gd name="T16" fmla="*/ 0 w 273"/>
                <a:gd name="T17" fmla="*/ 0 h 353"/>
                <a:gd name="T18" fmla="*/ 134 w 273"/>
                <a:gd name="T19" fmla="*/ 183 h 353"/>
                <a:gd name="T20" fmla="*/ 210 w 273"/>
                <a:gd name="T21" fmla="*/ 120 h 353"/>
                <a:gd name="T22" fmla="*/ 210 w 273"/>
                <a:gd name="T23" fmla="*/ 119 h 353"/>
                <a:gd name="T24" fmla="*/ 134 w 273"/>
                <a:gd name="T25" fmla="*/ 57 h 353"/>
                <a:gd name="T26" fmla="*/ 62 w 273"/>
                <a:gd name="T27" fmla="*/ 57 h 353"/>
                <a:gd name="T28" fmla="*/ 62 w 273"/>
                <a:gd name="T29" fmla="*/ 183 h 353"/>
                <a:gd name="T30" fmla="*/ 134 w 273"/>
                <a:gd name="T31"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353">
                  <a:moveTo>
                    <a:pt x="0" y="0"/>
                  </a:moveTo>
                  <a:cubicBezTo>
                    <a:pt x="139" y="0"/>
                    <a:pt x="139" y="0"/>
                    <a:pt x="139" y="0"/>
                  </a:cubicBezTo>
                  <a:cubicBezTo>
                    <a:pt x="221" y="0"/>
                    <a:pt x="273" y="47"/>
                    <a:pt x="273" y="118"/>
                  </a:cubicBezTo>
                  <a:cubicBezTo>
                    <a:pt x="273" y="119"/>
                    <a:pt x="273" y="119"/>
                    <a:pt x="273" y="119"/>
                  </a:cubicBezTo>
                  <a:cubicBezTo>
                    <a:pt x="273" y="198"/>
                    <a:pt x="209" y="239"/>
                    <a:pt x="132" y="239"/>
                  </a:cubicBezTo>
                  <a:cubicBezTo>
                    <a:pt x="62" y="239"/>
                    <a:pt x="62" y="239"/>
                    <a:pt x="62" y="239"/>
                  </a:cubicBezTo>
                  <a:cubicBezTo>
                    <a:pt x="62" y="353"/>
                    <a:pt x="62" y="353"/>
                    <a:pt x="62" y="353"/>
                  </a:cubicBezTo>
                  <a:cubicBezTo>
                    <a:pt x="0" y="353"/>
                    <a:pt x="0" y="353"/>
                    <a:pt x="0" y="353"/>
                  </a:cubicBezTo>
                  <a:lnTo>
                    <a:pt x="0" y="0"/>
                  </a:lnTo>
                  <a:close/>
                  <a:moveTo>
                    <a:pt x="134" y="183"/>
                  </a:moveTo>
                  <a:cubicBezTo>
                    <a:pt x="180" y="183"/>
                    <a:pt x="210" y="157"/>
                    <a:pt x="210" y="120"/>
                  </a:cubicBezTo>
                  <a:cubicBezTo>
                    <a:pt x="210" y="119"/>
                    <a:pt x="210" y="119"/>
                    <a:pt x="210" y="119"/>
                  </a:cubicBezTo>
                  <a:cubicBezTo>
                    <a:pt x="210" y="78"/>
                    <a:pt x="180" y="57"/>
                    <a:pt x="134" y="57"/>
                  </a:cubicBezTo>
                  <a:cubicBezTo>
                    <a:pt x="62" y="57"/>
                    <a:pt x="62" y="57"/>
                    <a:pt x="62" y="57"/>
                  </a:cubicBezTo>
                  <a:cubicBezTo>
                    <a:pt x="62" y="183"/>
                    <a:pt x="62" y="183"/>
                    <a:pt x="62" y="183"/>
                  </a:cubicBezTo>
                  <a:lnTo>
                    <a:pt x="134" y="183"/>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xmlns="" id="{E647E569-AD94-49C5-9428-BE9C83E444B7}"/>
                </a:ext>
              </a:extLst>
            </p:cNvPr>
            <p:cNvSpPr>
              <a:spLocks/>
            </p:cNvSpPr>
            <p:nvPr userDrawn="1"/>
          </p:nvSpPr>
          <p:spPr bwMode="auto">
            <a:xfrm>
              <a:off x="4286" y="2090"/>
              <a:ext cx="271" cy="477"/>
            </a:xfrm>
            <a:custGeom>
              <a:avLst/>
              <a:gdLst>
                <a:gd name="T0" fmla="*/ 0 w 155"/>
                <a:gd name="T1" fmla="*/ 7 h 273"/>
                <a:gd name="T2" fmla="*/ 61 w 155"/>
                <a:gd name="T3" fmla="*/ 7 h 273"/>
                <a:gd name="T4" fmla="*/ 61 w 155"/>
                <a:gd name="T5" fmla="*/ 67 h 273"/>
                <a:gd name="T6" fmla="*/ 155 w 155"/>
                <a:gd name="T7" fmla="*/ 2 h 273"/>
                <a:gd name="T8" fmla="*/ 155 w 155"/>
                <a:gd name="T9" fmla="*/ 66 h 273"/>
                <a:gd name="T10" fmla="*/ 152 w 155"/>
                <a:gd name="T11" fmla="*/ 66 h 273"/>
                <a:gd name="T12" fmla="*/ 61 w 155"/>
                <a:gd name="T13" fmla="*/ 171 h 273"/>
                <a:gd name="T14" fmla="*/ 61 w 155"/>
                <a:gd name="T15" fmla="*/ 273 h 273"/>
                <a:gd name="T16" fmla="*/ 0 w 155"/>
                <a:gd name="T17" fmla="*/ 273 h 273"/>
                <a:gd name="T18" fmla="*/ 0 w 155"/>
                <a:gd name="T1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273">
                  <a:moveTo>
                    <a:pt x="0" y="7"/>
                  </a:moveTo>
                  <a:cubicBezTo>
                    <a:pt x="61" y="7"/>
                    <a:pt x="61" y="7"/>
                    <a:pt x="61" y="7"/>
                  </a:cubicBezTo>
                  <a:cubicBezTo>
                    <a:pt x="61" y="67"/>
                    <a:pt x="61" y="67"/>
                    <a:pt x="61" y="67"/>
                  </a:cubicBezTo>
                  <a:cubicBezTo>
                    <a:pt x="78" y="27"/>
                    <a:pt x="109" y="0"/>
                    <a:pt x="155" y="2"/>
                  </a:cubicBezTo>
                  <a:cubicBezTo>
                    <a:pt x="155" y="66"/>
                    <a:pt x="155" y="66"/>
                    <a:pt x="155" y="66"/>
                  </a:cubicBezTo>
                  <a:cubicBezTo>
                    <a:pt x="152" y="66"/>
                    <a:pt x="152" y="66"/>
                    <a:pt x="152" y="66"/>
                  </a:cubicBezTo>
                  <a:cubicBezTo>
                    <a:pt x="98" y="66"/>
                    <a:pt x="61" y="101"/>
                    <a:pt x="61" y="171"/>
                  </a:cubicBezTo>
                  <a:cubicBezTo>
                    <a:pt x="61" y="273"/>
                    <a:pt x="61" y="273"/>
                    <a:pt x="61" y="273"/>
                  </a:cubicBezTo>
                  <a:cubicBezTo>
                    <a:pt x="0" y="273"/>
                    <a:pt x="0" y="273"/>
                    <a:pt x="0" y="273"/>
                  </a:cubicBezTo>
                  <a:lnTo>
                    <a:pt x="0" y="7"/>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xmlns="" id="{30E77036-3B73-4869-ADA1-7E80CE54B18D}"/>
                </a:ext>
              </a:extLst>
            </p:cNvPr>
            <p:cNvSpPr>
              <a:spLocks noEditPoints="1"/>
            </p:cNvSpPr>
            <p:nvPr userDrawn="1"/>
          </p:nvSpPr>
          <p:spPr bwMode="auto">
            <a:xfrm>
              <a:off x="4576" y="2092"/>
              <a:ext cx="448" cy="485"/>
            </a:xfrm>
            <a:custGeom>
              <a:avLst/>
              <a:gdLst>
                <a:gd name="T0" fmla="*/ 0 w 257"/>
                <a:gd name="T1" fmla="*/ 140 h 278"/>
                <a:gd name="T2" fmla="*/ 0 w 257"/>
                <a:gd name="T3" fmla="*/ 139 h 278"/>
                <a:gd name="T4" fmla="*/ 130 w 257"/>
                <a:gd name="T5" fmla="*/ 0 h 278"/>
                <a:gd name="T6" fmla="*/ 257 w 257"/>
                <a:gd name="T7" fmla="*/ 143 h 278"/>
                <a:gd name="T8" fmla="*/ 256 w 257"/>
                <a:gd name="T9" fmla="*/ 160 h 278"/>
                <a:gd name="T10" fmla="*/ 61 w 257"/>
                <a:gd name="T11" fmla="*/ 160 h 278"/>
                <a:gd name="T12" fmla="*/ 137 w 257"/>
                <a:gd name="T13" fmla="*/ 228 h 278"/>
                <a:gd name="T14" fmla="*/ 209 w 257"/>
                <a:gd name="T15" fmla="*/ 196 h 278"/>
                <a:gd name="T16" fmla="*/ 245 w 257"/>
                <a:gd name="T17" fmla="*/ 228 h 278"/>
                <a:gd name="T18" fmla="*/ 136 w 257"/>
                <a:gd name="T19" fmla="*/ 278 h 278"/>
                <a:gd name="T20" fmla="*/ 0 w 257"/>
                <a:gd name="T21" fmla="*/ 140 h 278"/>
                <a:gd name="T22" fmla="*/ 197 w 257"/>
                <a:gd name="T23" fmla="*/ 120 h 278"/>
                <a:gd name="T24" fmla="*/ 129 w 257"/>
                <a:gd name="T25" fmla="*/ 50 h 278"/>
                <a:gd name="T26" fmla="*/ 60 w 257"/>
                <a:gd name="T27" fmla="*/ 120 h 278"/>
                <a:gd name="T28" fmla="*/ 197 w 257"/>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 h="278">
                  <a:moveTo>
                    <a:pt x="0" y="140"/>
                  </a:moveTo>
                  <a:cubicBezTo>
                    <a:pt x="0" y="139"/>
                    <a:pt x="0" y="139"/>
                    <a:pt x="0" y="139"/>
                  </a:cubicBezTo>
                  <a:cubicBezTo>
                    <a:pt x="0" y="63"/>
                    <a:pt x="54" y="0"/>
                    <a:pt x="130" y="0"/>
                  </a:cubicBezTo>
                  <a:cubicBezTo>
                    <a:pt x="214" y="0"/>
                    <a:pt x="257" y="67"/>
                    <a:pt x="257" y="143"/>
                  </a:cubicBezTo>
                  <a:cubicBezTo>
                    <a:pt x="257" y="149"/>
                    <a:pt x="257" y="154"/>
                    <a:pt x="256" y="160"/>
                  </a:cubicBezTo>
                  <a:cubicBezTo>
                    <a:pt x="61" y="160"/>
                    <a:pt x="61" y="160"/>
                    <a:pt x="61" y="160"/>
                  </a:cubicBezTo>
                  <a:cubicBezTo>
                    <a:pt x="67" y="204"/>
                    <a:pt x="98" y="228"/>
                    <a:pt x="137" y="228"/>
                  </a:cubicBezTo>
                  <a:cubicBezTo>
                    <a:pt x="167" y="228"/>
                    <a:pt x="188" y="217"/>
                    <a:pt x="209" y="196"/>
                  </a:cubicBezTo>
                  <a:cubicBezTo>
                    <a:pt x="245" y="228"/>
                    <a:pt x="245" y="228"/>
                    <a:pt x="245" y="228"/>
                  </a:cubicBezTo>
                  <a:cubicBezTo>
                    <a:pt x="220" y="258"/>
                    <a:pt x="185" y="278"/>
                    <a:pt x="136" y="278"/>
                  </a:cubicBezTo>
                  <a:cubicBezTo>
                    <a:pt x="59" y="278"/>
                    <a:pt x="0" y="222"/>
                    <a:pt x="0" y="140"/>
                  </a:cubicBezTo>
                  <a:close/>
                  <a:moveTo>
                    <a:pt x="197" y="120"/>
                  </a:moveTo>
                  <a:cubicBezTo>
                    <a:pt x="193" y="81"/>
                    <a:pt x="170" y="50"/>
                    <a:pt x="129" y="50"/>
                  </a:cubicBezTo>
                  <a:cubicBezTo>
                    <a:pt x="92" y="50"/>
                    <a:pt x="66" y="79"/>
                    <a:pt x="60" y="120"/>
                  </a:cubicBezTo>
                  <a:lnTo>
                    <a:pt x="197" y="120"/>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xmlns="" id="{736F90B5-9CD6-4D7F-B8A6-78EB9B287B5A}"/>
                </a:ext>
              </a:extLst>
            </p:cNvPr>
            <p:cNvSpPr>
              <a:spLocks/>
            </p:cNvSpPr>
            <p:nvPr userDrawn="1"/>
          </p:nvSpPr>
          <p:spPr bwMode="auto">
            <a:xfrm>
              <a:off x="5099" y="2092"/>
              <a:ext cx="705" cy="475"/>
            </a:xfrm>
            <a:custGeom>
              <a:avLst/>
              <a:gdLst>
                <a:gd name="T0" fmla="*/ 0 w 404"/>
                <a:gd name="T1" fmla="*/ 6 h 272"/>
                <a:gd name="T2" fmla="*/ 61 w 404"/>
                <a:gd name="T3" fmla="*/ 6 h 272"/>
                <a:gd name="T4" fmla="*/ 61 w 404"/>
                <a:gd name="T5" fmla="*/ 46 h 272"/>
                <a:gd name="T6" fmla="*/ 142 w 404"/>
                <a:gd name="T7" fmla="*/ 0 h 272"/>
                <a:gd name="T8" fmla="*/ 222 w 404"/>
                <a:gd name="T9" fmla="*/ 47 h 272"/>
                <a:gd name="T10" fmla="*/ 311 w 404"/>
                <a:gd name="T11" fmla="*/ 0 h 272"/>
                <a:gd name="T12" fmla="*/ 404 w 404"/>
                <a:gd name="T13" fmla="*/ 102 h 272"/>
                <a:gd name="T14" fmla="*/ 404 w 404"/>
                <a:gd name="T15" fmla="*/ 272 h 272"/>
                <a:gd name="T16" fmla="*/ 343 w 404"/>
                <a:gd name="T17" fmla="*/ 272 h 272"/>
                <a:gd name="T18" fmla="*/ 343 w 404"/>
                <a:gd name="T19" fmla="*/ 121 h 272"/>
                <a:gd name="T20" fmla="*/ 290 w 404"/>
                <a:gd name="T21" fmla="*/ 56 h 272"/>
                <a:gd name="T22" fmla="*/ 233 w 404"/>
                <a:gd name="T23" fmla="*/ 122 h 272"/>
                <a:gd name="T24" fmla="*/ 233 w 404"/>
                <a:gd name="T25" fmla="*/ 272 h 272"/>
                <a:gd name="T26" fmla="*/ 172 w 404"/>
                <a:gd name="T27" fmla="*/ 272 h 272"/>
                <a:gd name="T28" fmla="*/ 172 w 404"/>
                <a:gd name="T29" fmla="*/ 120 h 272"/>
                <a:gd name="T30" fmla="*/ 118 w 404"/>
                <a:gd name="T31" fmla="*/ 56 h 272"/>
                <a:gd name="T32" fmla="*/ 61 w 404"/>
                <a:gd name="T33" fmla="*/ 122 h 272"/>
                <a:gd name="T34" fmla="*/ 61 w 404"/>
                <a:gd name="T35" fmla="*/ 272 h 272"/>
                <a:gd name="T36" fmla="*/ 0 w 404"/>
                <a:gd name="T37" fmla="*/ 272 h 272"/>
                <a:gd name="T38" fmla="*/ 0 w 404"/>
                <a:gd name="T39" fmla="*/ 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272">
                  <a:moveTo>
                    <a:pt x="0" y="6"/>
                  </a:moveTo>
                  <a:cubicBezTo>
                    <a:pt x="61" y="6"/>
                    <a:pt x="61" y="6"/>
                    <a:pt x="61" y="6"/>
                  </a:cubicBezTo>
                  <a:cubicBezTo>
                    <a:pt x="61" y="46"/>
                    <a:pt x="61" y="46"/>
                    <a:pt x="61" y="46"/>
                  </a:cubicBezTo>
                  <a:cubicBezTo>
                    <a:pt x="78" y="22"/>
                    <a:pt x="101" y="0"/>
                    <a:pt x="142" y="0"/>
                  </a:cubicBezTo>
                  <a:cubicBezTo>
                    <a:pt x="180" y="0"/>
                    <a:pt x="207" y="19"/>
                    <a:pt x="222" y="47"/>
                  </a:cubicBezTo>
                  <a:cubicBezTo>
                    <a:pt x="243" y="19"/>
                    <a:pt x="271" y="0"/>
                    <a:pt x="311" y="0"/>
                  </a:cubicBezTo>
                  <a:cubicBezTo>
                    <a:pt x="369" y="0"/>
                    <a:pt x="404" y="37"/>
                    <a:pt x="404" y="102"/>
                  </a:cubicBezTo>
                  <a:cubicBezTo>
                    <a:pt x="404" y="272"/>
                    <a:pt x="404" y="272"/>
                    <a:pt x="404" y="272"/>
                  </a:cubicBezTo>
                  <a:cubicBezTo>
                    <a:pt x="343" y="272"/>
                    <a:pt x="343" y="272"/>
                    <a:pt x="343" y="272"/>
                  </a:cubicBezTo>
                  <a:cubicBezTo>
                    <a:pt x="343" y="121"/>
                    <a:pt x="343" y="121"/>
                    <a:pt x="343" y="121"/>
                  </a:cubicBezTo>
                  <a:cubicBezTo>
                    <a:pt x="343" y="78"/>
                    <a:pt x="324" y="56"/>
                    <a:pt x="290" y="56"/>
                  </a:cubicBezTo>
                  <a:cubicBezTo>
                    <a:pt x="256" y="56"/>
                    <a:pt x="233" y="79"/>
                    <a:pt x="233" y="122"/>
                  </a:cubicBezTo>
                  <a:cubicBezTo>
                    <a:pt x="233" y="272"/>
                    <a:pt x="233" y="272"/>
                    <a:pt x="233" y="272"/>
                  </a:cubicBezTo>
                  <a:cubicBezTo>
                    <a:pt x="172" y="272"/>
                    <a:pt x="172" y="272"/>
                    <a:pt x="172" y="272"/>
                  </a:cubicBezTo>
                  <a:cubicBezTo>
                    <a:pt x="172" y="120"/>
                    <a:pt x="172" y="120"/>
                    <a:pt x="172" y="120"/>
                  </a:cubicBezTo>
                  <a:cubicBezTo>
                    <a:pt x="172" y="79"/>
                    <a:pt x="152" y="56"/>
                    <a:pt x="118" y="56"/>
                  </a:cubicBezTo>
                  <a:cubicBezTo>
                    <a:pt x="84" y="56"/>
                    <a:pt x="61" y="81"/>
                    <a:pt x="61" y="122"/>
                  </a:cubicBezTo>
                  <a:cubicBezTo>
                    <a:pt x="61" y="272"/>
                    <a:pt x="61" y="272"/>
                    <a:pt x="61" y="272"/>
                  </a:cubicBezTo>
                  <a:cubicBezTo>
                    <a:pt x="0" y="272"/>
                    <a:pt x="0" y="272"/>
                    <a:pt x="0" y="272"/>
                  </a:cubicBezTo>
                  <a:lnTo>
                    <a:pt x="0" y="6"/>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xmlns="" id="{9B3AF664-44A8-4619-B569-EFD91EFEEA0F}"/>
                </a:ext>
              </a:extLst>
            </p:cNvPr>
            <p:cNvSpPr>
              <a:spLocks noEditPoints="1"/>
            </p:cNvSpPr>
            <p:nvPr userDrawn="1"/>
          </p:nvSpPr>
          <p:spPr bwMode="auto">
            <a:xfrm>
              <a:off x="5903" y="1929"/>
              <a:ext cx="113" cy="638"/>
            </a:xfrm>
            <a:custGeom>
              <a:avLst/>
              <a:gdLst>
                <a:gd name="T0" fmla="*/ 0 w 113"/>
                <a:gd name="T1" fmla="*/ 0 h 638"/>
                <a:gd name="T2" fmla="*/ 113 w 113"/>
                <a:gd name="T3" fmla="*/ 0 h 638"/>
                <a:gd name="T4" fmla="*/ 113 w 113"/>
                <a:gd name="T5" fmla="*/ 102 h 638"/>
                <a:gd name="T6" fmla="*/ 0 w 113"/>
                <a:gd name="T7" fmla="*/ 102 h 638"/>
                <a:gd name="T8" fmla="*/ 0 w 113"/>
                <a:gd name="T9" fmla="*/ 0 h 638"/>
                <a:gd name="T10" fmla="*/ 3 w 113"/>
                <a:gd name="T11" fmla="*/ 173 h 638"/>
                <a:gd name="T12" fmla="*/ 110 w 113"/>
                <a:gd name="T13" fmla="*/ 173 h 638"/>
                <a:gd name="T14" fmla="*/ 110 w 113"/>
                <a:gd name="T15" fmla="*/ 638 h 638"/>
                <a:gd name="T16" fmla="*/ 3 w 113"/>
                <a:gd name="T17" fmla="*/ 638 h 638"/>
                <a:gd name="T18" fmla="*/ 3 w 113"/>
                <a:gd name="T19" fmla="*/ 17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638">
                  <a:moveTo>
                    <a:pt x="0" y="0"/>
                  </a:moveTo>
                  <a:lnTo>
                    <a:pt x="113" y="0"/>
                  </a:lnTo>
                  <a:lnTo>
                    <a:pt x="113" y="102"/>
                  </a:lnTo>
                  <a:lnTo>
                    <a:pt x="0" y="102"/>
                  </a:lnTo>
                  <a:lnTo>
                    <a:pt x="0" y="0"/>
                  </a:lnTo>
                  <a:close/>
                  <a:moveTo>
                    <a:pt x="3" y="173"/>
                  </a:moveTo>
                  <a:lnTo>
                    <a:pt x="110" y="173"/>
                  </a:lnTo>
                  <a:lnTo>
                    <a:pt x="110" y="638"/>
                  </a:lnTo>
                  <a:lnTo>
                    <a:pt x="3" y="638"/>
                  </a:lnTo>
                  <a:lnTo>
                    <a:pt x="3" y="173"/>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xmlns="" id="{805AE4A4-5930-4538-B1BC-8CF193DBB83B}"/>
                </a:ext>
              </a:extLst>
            </p:cNvPr>
            <p:cNvSpPr>
              <a:spLocks noEditPoints="1"/>
            </p:cNvSpPr>
            <p:nvPr userDrawn="1"/>
          </p:nvSpPr>
          <p:spPr bwMode="auto">
            <a:xfrm>
              <a:off x="6093" y="2092"/>
              <a:ext cx="450" cy="485"/>
            </a:xfrm>
            <a:custGeom>
              <a:avLst/>
              <a:gdLst>
                <a:gd name="T0" fmla="*/ 0 w 258"/>
                <a:gd name="T1" fmla="*/ 140 h 278"/>
                <a:gd name="T2" fmla="*/ 0 w 258"/>
                <a:gd name="T3" fmla="*/ 139 h 278"/>
                <a:gd name="T4" fmla="*/ 130 w 258"/>
                <a:gd name="T5" fmla="*/ 0 h 278"/>
                <a:gd name="T6" fmla="*/ 258 w 258"/>
                <a:gd name="T7" fmla="*/ 143 h 278"/>
                <a:gd name="T8" fmla="*/ 257 w 258"/>
                <a:gd name="T9" fmla="*/ 160 h 278"/>
                <a:gd name="T10" fmla="*/ 61 w 258"/>
                <a:gd name="T11" fmla="*/ 160 h 278"/>
                <a:gd name="T12" fmla="*/ 138 w 258"/>
                <a:gd name="T13" fmla="*/ 228 h 278"/>
                <a:gd name="T14" fmla="*/ 210 w 258"/>
                <a:gd name="T15" fmla="*/ 196 h 278"/>
                <a:gd name="T16" fmla="*/ 246 w 258"/>
                <a:gd name="T17" fmla="*/ 228 h 278"/>
                <a:gd name="T18" fmla="*/ 137 w 258"/>
                <a:gd name="T19" fmla="*/ 278 h 278"/>
                <a:gd name="T20" fmla="*/ 0 w 258"/>
                <a:gd name="T21" fmla="*/ 140 h 278"/>
                <a:gd name="T22" fmla="*/ 197 w 258"/>
                <a:gd name="T23" fmla="*/ 120 h 278"/>
                <a:gd name="T24" fmla="*/ 130 w 258"/>
                <a:gd name="T25" fmla="*/ 50 h 278"/>
                <a:gd name="T26" fmla="*/ 61 w 258"/>
                <a:gd name="T27" fmla="*/ 120 h 278"/>
                <a:gd name="T28" fmla="*/ 197 w 258"/>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278">
                  <a:moveTo>
                    <a:pt x="0" y="140"/>
                  </a:moveTo>
                  <a:cubicBezTo>
                    <a:pt x="0" y="139"/>
                    <a:pt x="0" y="139"/>
                    <a:pt x="0" y="139"/>
                  </a:cubicBezTo>
                  <a:cubicBezTo>
                    <a:pt x="0" y="63"/>
                    <a:pt x="54" y="0"/>
                    <a:pt x="130" y="0"/>
                  </a:cubicBezTo>
                  <a:cubicBezTo>
                    <a:pt x="215" y="0"/>
                    <a:pt x="258" y="67"/>
                    <a:pt x="258" y="143"/>
                  </a:cubicBezTo>
                  <a:cubicBezTo>
                    <a:pt x="258" y="149"/>
                    <a:pt x="257" y="154"/>
                    <a:pt x="257" y="160"/>
                  </a:cubicBezTo>
                  <a:cubicBezTo>
                    <a:pt x="61" y="160"/>
                    <a:pt x="61" y="160"/>
                    <a:pt x="61" y="160"/>
                  </a:cubicBezTo>
                  <a:cubicBezTo>
                    <a:pt x="68" y="204"/>
                    <a:pt x="99" y="228"/>
                    <a:pt x="138" y="228"/>
                  </a:cubicBezTo>
                  <a:cubicBezTo>
                    <a:pt x="168" y="228"/>
                    <a:pt x="189" y="217"/>
                    <a:pt x="210" y="196"/>
                  </a:cubicBezTo>
                  <a:cubicBezTo>
                    <a:pt x="246" y="228"/>
                    <a:pt x="246" y="228"/>
                    <a:pt x="246" y="228"/>
                  </a:cubicBezTo>
                  <a:cubicBezTo>
                    <a:pt x="221" y="258"/>
                    <a:pt x="186" y="278"/>
                    <a:pt x="137" y="278"/>
                  </a:cubicBezTo>
                  <a:cubicBezTo>
                    <a:pt x="60" y="278"/>
                    <a:pt x="0" y="222"/>
                    <a:pt x="0" y="140"/>
                  </a:cubicBezTo>
                  <a:close/>
                  <a:moveTo>
                    <a:pt x="197" y="120"/>
                  </a:moveTo>
                  <a:cubicBezTo>
                    <a:pt x="193" y="81"/>
                    <a:pt x="170" y="50"/>
                    <a:pt x="130" y="50"/>
                  </a:cubicBezTo>
                  <a:cubicBezTo>
                    <a:pt x="93" y="50"/>
                    <a:pt x="66" y="79"/>
                    <a:pt x="61" y="120"/>
                  </a:cubicBezTo>
                  <a:lnTo>
                    <a:pt x="197" y="120"/>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xmlns="" id="{B29A443A-F5E8-4265-9003-1217820903F7}"/>
                </a:ext>
              </a:extLst>
            </p:cNvPr>
            <p:cNvSpPr>
              <a:spLocks/>
            </p:cNvSpPr>
            <p:nvPr userDrawn="1"/>
          </p:nvSpPr>
          <p:spPr bwMode="auto">
            <a:xfrm>
              <a:off x="6618" y="2090"/>
              <a:ext cx="270" cy="477"/>
            </a:xfrm>
            <a:custGeom>
              <a:avLst/>
              <a:gdLst>
                <a:gd name="T0" fmla="*/ 0 w 155"/>
                <a:gd name="T1" fmla="*/ 7 h 273"/>
                <a:gd name="T2" fmla="*/ 60 w 155"/>
                <a:gd name="T3" fmla="*/ 7 h 273"/>
                <a:gd name="T4" fmla="*/ 60 w 155"/>
                <a:gd name="T5" fmla="*/ 67 h 273"/>
                <a:gd name="T6" fmla="*/ 155 w 155"/>
                <a:gd name="T7" fmla="*/ 2 h 273"/>
                <a:gd name="T8" fmla="*/ 155 w 155"/>
                <a:gd name="T9" fmla="*/ 66 h 273"/>
                <a:gd name="T10" fmla="*/ 151 w 155"/>
                <a:gd name="T11" fmla="*/ 66 h 273"/>
                <a:gd name="T12" fmla="*/ 60 w 155"/>
                <a:gd name="T13" fmla="*/ 171 h 273"/>
                <a:gd name="T14" fmla="*/ 60 w 155"/>
                <a:gd name="T15" fmla="*/ 273 h 273"/>
                <a:gd name="T16" fmla="*/ 0 w 155"/>
                <a:gd name="T17" fmla="*/ 273 h 273"/>
                <a:gd name="T18" fmla="*/ 0 w 155"/>
                <a:gd name="T1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273">
                  <a:moveTo>
                    <a:pt x="0" y="7"/>
                  </a:moveTo>
                  <a:cubicBezTo>
                    <a:pt x="60" y="7"/>
                    <a:pt x="60" y="7"/>
                    <a:pt x="60" y="7"/>
                  </a:cubicBezTo>
                  <a:cubicBezTo>
                    <a:pt x="60" y="67"/>
                    <a:pt x="60" y="67"/>
                    <a:pt x="60" y="67"/>
                  </a:cubicBezTo>
                  <a:cubicBezTo>
                    <a:pt x="77" y="27"/>
                    <a:pt x="108" y="0"/>
                    <a:pt x="155" y="2"/>
                  </a:cubicBezTo>
                  <a:cubicBezTo>
                    <a:pt x="155" y="66"/>
                    <a:pt x="155" y="66"/>
                    <a:pt x="155" y="66"/>
                  </a:cubicBezTo>
                  <a:cubicBezTo>
                    <a:pt x="151" y="66"/>
                    <a:pt x="151" y="66"/>
                    <a:pt x="151" y="66"/>
                  </a:cubicBezTo>
                  <a:cubicBezTo>
                    <a:pt x="98" y="66"/>
                    <a:pt x="60" y="101"/>
                    <a:pt x="60" y="171"/>
                  </a:cubicBezTo>
                  <a:cubicBezTo>
                    <a:pt x="60" y="273"/>
                    <a:pt x="60" y="273"/>
                    <a:pt x="60" y="273"/>
                  </a:cubicBezTo>
                  <a:cubicBezTo>
                    <a:pt x="0" y="273"/>
                    <a:pt x="0" y="273"/>
                    <a:pt x="0" y="273"/>
                  </a:cubicBezTo>
                  <a:lnTo>
                    <a:pt x="0" y="7"/>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xmlns="" id="{0287C4F3-12B0-4C47-B639-6D2089DF671E}"/>
                </a:ext>
              </a:extLst>
            </p:cNvPr>
            <p:cNvSpPr>
              <a:spLocks noEditPoints="1"/>
            </p:cNvSpPr>
            <p:nvPr userDrawn="1"/>
          </p:nvSpPr>
          <p:spPr bwMode="auto">
            <a:xfrm>
              <a:off x="3709" y="2785"/>
              <a:ext cx="539" cy="640"/>
            </a:xfrm>
            <a:custGeom>
              <a:avLst/>
              <a:gdLst>
                <a:gd name="T0" fmla="*/ 228 w 309"/>
                <a:gd name="T1" fmla="*/ 303 h 366"/>
                <a:gd name="T2" fmla="*/ 108 w 309"/>
                <a:gd name="T3" fmla="*/ 364 h 366"/>
                <a:gd name="T4" fmla="*/ 0 w 309"/>
                <a:gd name="T5" fmla="*/ 266 h 366"/>
                <a:gd name="T6" fmla="*/ 0 w 309"/>
                <a:gd name="T7" fmla="*/ 265 h 366"/>
                <a:gd name="T8" fmla="*/ 91 w 309"/>
                <a:gd name="T9" fmla="*/ 162 h 366"/>
                <a:gd name="T10" fmla="*/ 52 w 309"/>
                <a:gd name="T11" fmla="*/ 81 h 366"/>
                <a:gd name="T12" fmla="*/ 52 w 309"/>
                <a:gd name="T13" fmla="*/ 80 h 366"/>
                <a:gd name="T14" fmla="*/ 140 w 309"/>
                <a:gd name="T15" fmla="*/ 0 h 366"/>
                <a:gd name="T16" fmla="*/ 221 w 309"/>
                <a:gd name="T17" fmla="*/ 77 h 366"/>
                <a:gd name="T18" fmla="*/ 221 w 309"/>
                <a:gd name="T19" fmla="*/ 78 h 366"/>
                <a:gd name="T20" fmla="*/ 134 w 309"/>
                <a:gd name="T21" fmla="*/ 169 h 366"/>
                <a:gd name="T22" fmla="*/ 227 w 309"/>
                <a:gd name="T23" fmla="*/ 264 h 366"/>
                <a:gd name="T24" fmla="*/ 273 w 309"/>
                <a:gd name="T25" fmla="*/ 178 h 366"/>
                <a:gd name="T26" fmla="*/ 297 w 309"/>
                <a:gd name="T27" fmla="*/ 188 h 366"/>
                <a:gd name="T28" fmla="*/ 244 w 309"/>
                <a:gd name="T29" fmla="*/ 282 h 366"/>
                <a:gd name="T30" fmla="*/ 309 w 309"/>
                <a:gd name="T31" fmla="*/ 349 h 366"/>
                <a:gd name="T32" fmla="*/ 289 w 309"/>
                <a:gd name="T33" fmla="*/ 366 h 366"/>
                <a:gd name="T34" fmla="*/ 228 w 309"/>
                <a:gd name="T35" fmla="*/ 303 h 366"/>
                <a:gd name="T36" fmla="*/ 211 w 309"/>
                <a:gd name="T37" fmla="*/ 286 h 366"/>
                <a:gd name="T38" fmla="*/ 107 w 309"/>
                <a:gd name="T39" fmla="*/ 178 h 366"/>
                <a:gd name="T40" fmla="*/ 26 w 309"/>
                <a:gd name="T41" fmla="*/ 264 h 366"/>
                <a:gd name="T42" fmla="*/ 26 w 309"/>
                <a:gd name="T43" fmla="*/ 265 h 366"/>
                <a:gd name="T44" fmla="*/ 109 w 309"/>
                <a:gd name="T45" fmla="*/ 341 h 366"/>
                <a:gd name="T46" fmla="*/ 211 w 309"/>
                <a:gd name="T47" fmla="*/ 286 h 366"/>
                <a:gd name="T48" fmla="*/ 195 w 309"/>
                <a:gd name="T49" fmla="*/ 79 h 366"/>
                <a:gd name="T50" fmla="*/ 195 w 309"/>
                <a:gd name="T51" fmla="*/ 78 h 366"/>
                <a:gd name="T52" fmla="*/ 139 w 309"/>
                <a:gd name="T53" fmla="*/ 22 h 366"/>
                <a:gd name="T54" fmla="*/ 78 w 309"/>
                <a:gd name="T55" fmla="*/ 79 h 366"/>
                <a:gd name="T56" fmla="*/ 78 w 309"/>
                <a:gd name="T57" fmla="*/ 80 h 366"/>
                <a:gd name="T58" fmla="*/ 119 w 309"/>
                <a:gd name="T59" fmla="*/ 153 h 366"/>
                <a:gd name="T60" fmla="*/ 195 w 309"/>
                <a:gd name="T61" fmla="*/ 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9" h="366">
                  <a:moveTo>
                    <a:pt x="228" y="303"/>
                  </a:moveTo>
                  <a:cubicBezTo>
                    <a:pt x="194" y="342"/>
                    <a:pt x="156" y="364"/>
                    <a:pt x="108" y="364"/>
                  </a:cubicBezTo>
                  <a:cubicBezTo>
                    <a:pt x="46" y="364"/>
                    <a:pt x="0" y="323"/>
                    <a:pt x="0" y="266"/>
                  </a:cubicBezTo>
                  <a:cubicBezTo>
                    <a:pt x="0" y="265"/>
                    <a:pt x="0" y="265"/>
                    <a:pt x="0" y="265"/>
                  </a:cubicBezTo>
                  <a:cubicBezTo>
                    <a:pt x="0" y="218"/>
                    <a:pt x="34" y="183"/>
                    <a:pt x="91" y="162"/>
                  </a:cubicBezTo>
                  <a:cubicBezTo>
                    <a:pt x="64" y="132"/>
                    <a:pt x="52" y="110"/>
                    <a:pt x="52" y="81"/>
                  </a:cubicBezTo>
                  <a:cubicBezTo>
                    <a:pt x="52" y="80"/>
                    <a:pt x="52" y="80"/>
                    <a:pt x="52" y="80"/>
                  </a:cubicBezTo>
                  <a:cubicBezTo>
                    <a:pt x="52" y="35"/>
                    <a:pt x="89" y="0"/>
                    <a:pt x="140" y="0"/>
                  </a:cubicBezTo>
                  <a:cubicBezTo>
                    <a:pt x="186" y="0"/>
                    <a:pt x="221" y="34"/>
                    <a:pt x="221" y="77"/>
                  </a:cubicBezTo>
                  <a:cubicBezTo>
                    <a:pt x="221" y="78"/>
                    <a:pt x="221" y="78"/>
                    <a:pt x="221" y="78"/>
                  </a:cubicBezTo>
                  <a:cubicBezTo>
                    <a:pt x="221" y="122"/>
                    <a:pt x="188" y="150"/>
                    <a:pt x="134" y="169"/>
                  </a:cubicBezTo>
                  <a:cubicBezTo>
                    <a:pt x="227" y="264"/>
                    <a:pt x="227" y="264"/>
                    <a:pt x="227" y="264"/>
                  </a:cubicBezTo>
                  <a:cubicBezTo>
                    <a:pt x="244" y="240"/>
                    <a:pt x="259" y="211"/>
                    <a:pt x="273" y="178"/>
                  </a:cubicBezTo>
                  <a:cubicBezTo>
                    <a:pt x="297" y="188"/>
                    <a:pt x="297" y="188"/>
                    <a:pt x="297" y="188"/>
                  </a:cubicBezTo>
                  <a:cubicBezTo>
                    <a:pt x="280" y="224"/>
                    <a:pt x="263" y="256"/>
                    <a:pt x="244" y="282"/>
                  </a:cubicBezTo>
                  <a:cubicBezTo>
                    <a:pt x="309" y="349"/>
                    <a:pt x="309" y="349"/>
                    <a:pt x="309" y="349"/>
                  </a:cubicBezTo>
                  <a:cubicBezTo>
                    <a:pt x="289" y="366"/>
                    <a:pt x="289" y="366"/>
                    <a:pt x="289" y="366"/>
                  </a:cubicBezTo>
                  <a:lnTo>
                    <a:pt x="228" y="303"/>
                  </a:lnTo>
                  <a:close/>
                  <a:moveTo>
                    <a:pt x="211" y="286"/>
                  </a:moveTo>
                  <a:cubicBezTo>
                    <a:pt x="107" y="178"/>
                    <a:pt x="107" y="178"/>
                    <a:pt x="107" y="178"/>
                  </a:cubicBezTo>
                  <a:cubicBezTo>
                    <a:pt x="51" y="197"/>
                    <a:pt x="26" y="230"/>
                    <a:pt x="26" y="264"/>
                  </a:cubicBezTo>
                  <a:cubicBezTo>
                    <a:pt x="26" y="265"/>
                    <a:pt x="26" y="265"/>
                    <a:pt x="26" y="265"/>
                  </a:cubicBezTo>
                  <a:cubicBezTo>
                    <a:pt x="26" y="308"/>
                    <a:pt x="60" y="341"/>
                    <a:pt x="109" y="341"/>
                  </a:cubicBezTo>
                  <a:cubicBezTo>
                    <a:pt x="148" y="341"/>
                    <a:pt x="182" y="320"/>
                    <a:pt x="211" y="286"/>
                  </a:cubicBezTo>
                  <a:close/>
                  <a:moveTo>
                    <a:pt x="195" y="79"/>
                  </a:moveTo>
                  <a:cubicBezTo>
                    <a:pt x="195" y="78"/>
                    <a:pt x="195" y="78"/>
                    <a:pt x="195" y="78"/>
                  </a:cubicBezTo>
                  <a:cubicBezTo>
                    <a:pt x="195" y="47"/>
                    <a:pt x="171" y="22"/>
                    <a:pt x="139" y="22"/>
                  </a:cubicBezTo>
                  <a:cubicBezTo>
                    <a:pt x="103" y="22"/>
                    <a:pt x="78" y="48"/>
                    <a:pt x="78" y="79"/>
                  </a:cubicBezTo>
                  <a:cubicBezTo>
                    <a:pt x="78" y="80"/>
                    <a:pt x="78" y="80"/>
                    <a:pt x="78" y="80"/>
                  </a:cubicBezTo>
                  <a:cubicBezTo>
                    <a:pt x="78" y="102"/>
                    <a:pt x="88" y="120"/>
                    <a:pt x="119" y="153"/>
                  </a:cubicBezTo>
                  <a:cubicBezTo>
                    <a:pt x="169" y="137"/>
                    <a:pt x="195" y="112"/>
                    <a:pt x="195" y="79"/>
                  </a:cubicBez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xmlns="" id="{B7F75590-8F7A-4077-8515-B86DCBBA251C}"/>
                </a:ext>
              </a:extLst>
            </p:cNvPr>
            <p:cNvSpPr>
              <a:spLocks/>
            </p:cNvSpPr>
            <p:nvPr userDrawn="1"/>
          </p:nvSpPr>
          <p:spPr bwMode="auto">
            <a:xfrm>
              <a:off x="4527" y="2785"/>
              <a:ext cx="562" cy="638"/>
            </a:xfrm>
            <a:custGeom>
              <a:avLst/>
              <a:gdLst>
                <a:gd name="T0" fmla="*/ 0 w 322"/>
                <a:gd name="T1" fmla="*/ 183 h 365"/>
                <a:gd name="T2" fmla="*/ 0 w 322"/>
                <a:gd name="T3" fmla="*/ 182 h 365"/>
                <a:gd name="T4" fmla="*/ 182 w 322"/>
                <a:gd name="T5" fmla="*/ 0 h 365"/>
                <a:gd name="T6" fmla="*/ 320 w 322"/>
                <a:gd name="T7" fmla="*/ 55 h 365"/>
                <a:gd name="T8" fmla="*/ 280 w 322"/>
                <a:gd name="T9" fmla="*/ 101 h 365"/>
                <a:gd name="T10" fmla="*/ 182 w 322"/>
                <a:gd name="T11" fmla="*/ 57 h 365"/>
                <a:gd name="T12" fmla="*/ 65 w 322"/>
                <a:gd name="T13" fmla="*/ 181 h 365"/>
                <a:gd name="T14" fmla="*/ 65 w 322"/>
                <a:gd name="T15" fmla="*/ 182 h 365"/>
                <a:gd name="T16" fmla="*/ 182 w 322"/>
                <a:gd name="T17" fmla="*/ 307 h 365"/>
                <a:gd name="T18" fmla="*/ 283 w 322"/>
                <a:gd name="T19" fmla="*/ 262 h 365"/>
                <a:gd name="T20" fmla="*/ 322 w 322"/>
                <a:gd name="T21" fmla="*/ 302 h 365"/>
                <a:gd name="T22" fmla="*/ 179 w 322"/>
                <a:gd name="T23" fmla="*/ 365 h 365"/>
                <a:gd name="T24" fmla="*/ 0 w 322"/>
                <a:gd name="T25" fmla="*/ 18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365">
                  <a:moveTo>
                    <a:pt x="0" y="183"/>
                  </a:moveTo>
                  <a:cubicBezTo>
                    <a:pt x="0" y="182"/>
                    <a:pt x="0" y="182"/>
                    <a:pt x="0" y="182"/>
                  </a:cubicBezTo>
                  <a:cubicBezTo>
                    <a:pt x="0" y="82"/>
                    <a:pt x="75" y="0"/>
                    <a:pt x="182" y="0"/>
                  </a:cubicBezTo>
                  <a:cubicBezTo>
                    <a:pt x="247" y="0"/>
                    <a:pt x="286" y="23"/>
                    <a:pt x="320" y="55"/>
                  </a:cubicBezTo>
                  <a:cubicBezTo>
                    <a:pt x="280" y="101"/>
                    <a:pt x="280" y="101"/>
                    <a:pt x="280" y="101"/>
                  </a:cubicBezTo>
                  <a:cubicBezTo>
                    <a:pt x="252" y="75"/>
                    <a:pt x="222" y="57"/>
                    <a:pt x="182" y="57"/>
                  </a:cubicBezTo>
                  <a:cubicBezTo>
                    <a:pt x="115" y="57"/>
                    <a:pt x="65" y="112"/>
                    <a:pt x="65" y="181"/>
                  </a:cubicBezTo>
                  <a:cubicBezTo>
                    <a:pt x="65" y="182"/>
                    <a:pt x="65" y="182"/>
                    <a:pt x="65" y="182"/>
                  </a:cubicBezTo>
                  <a:cubicBezTo>
                    <a:pt x="65" y="251"/>
                    <a:pt x="114" y="307"/>
                    <a:pt x="182" y="307"/>
                  </a:cubicBezTo>
                  <a:cubicBezTo>
                    <a:pt x="225" y="307"/>
                    <a:pt x="253" y="290"/>
                    <a:pt x="283" y="262"/>
                  </a:cubicBezTo>
                  <a:cubicBezTo>
                    <a:pt x="322" y="302"/>
                    <a:pt x="322" y="302"/>
                    <a:pt x="322" y="302"/>
                  </a:cubicBezTo>
                  <a:cubicBezTo>
                    <a:pt x="286" y="341"/>
                    <a:pt x="245" y="365"/>
                    <a:pt x="179" y="365"/>
                  </a:cubicBezTo>
                  <a:cubicBezTo>
                    <a:pt x="77" y="365"/>
                    <a:pt x="0" y="285"/>
                    <a:pt x="0" y="183"/>
                  </a:cubicBez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xmlns="" id="{F03C94FE-CAF2-4E60-8541-C5AF5D68E30D}"/>
                </a:ext>
              </a:extLst>
            </p:cNvPr>
            <p:cNvSpPr>
              <a:spLocks noEditPoints="1"/>
            </p:cNvSpPr>
            <p:nvPr userDrawn="1"/>
          </p:nvSpPr>
          <p:spPr bwMode="auto">
            <a:xfrm>
              <a:off x="5127" y="2941"/>
              <a:ext cx="418" cy="480"/>
            </a:xfrm>
            <a:custGeom>
              <a:avLst/>
              <a:gdLst>
                <a:gd name="T0" fmla="*/ 0 w 240"/>
                <a:gd name="T1" fmla="*/ 193 h 275"/>
                <a:gd name="T2" fmla="*/ 0 w 240"/>
                <a:gd name="T3" fmla="*/ 192 h 275"/>
                <a:gd name="T4" fmla="*/ 110 w 240"/>
                <a:gd name="T5" fmla="*/ 107 h 275"/>
                <a:gd name="T6" fmla="*/ 181 w 240"/>
                <a:gd name="T7" fmla="*/ 118 h 275"/>
                <a:gd name="T8" fmla="*/ 181 w 240"/>
                <a:gd name="T9" fmla="*/ 111 h 275"/>
                <a:gd name="T10" fmla="*/ 115 w 240"/>
                <a:gd name="T11" fmla="*/ 53 h 275"/>
                <a:gd name="T12" fmla="*/ 39 w 240"/>
                <a:gd name="T13" fmla="*/ 70 h 275"/>
                <a:gd name="T14" fmla="*/ 23 w 240"/>
                <a:gd name="T15" fmla="*/ 22 h 275"/>
                <a:gd name="T16" fmla="*/ 123 w 240"/>
                <a:gd name="T17" fmla="*/ 0 h 275"/>
                <a:gd name="T18" fmla="*/ 212 w 240"/>
                <a:gd name="T19" fmla="*/ 30 h 275"/>
                <a:gd name="T20" fmla="*/ 240 w 240"/>
                <a:gd name="T21" fmla="*/ 112 h 275"/>
                <a:gd name="T22" fmla="*/ 240 w 240"/>
                <a:gd name="T23" fmla="*/ 270 h 275"/>
                <a:gd name="T24" fmla="*/ 181 w 240"/>
                <a:gd name="T25" fmla="*/ 270 h 275"/>
                <a:gd name="T26" fmla="*/ 181 w 240"/>
                <a:gd name="T27" fmla="*/ 236 h 275"/>
                <a:gd name="T28" fmla="*/ 94 w 240"/>
                <a:gd name="T29" fmla="*/ 275 h 275"/>
                <a:gd name="T30" fmla="*/ 0 w 240"/>
                <a:gd name="T31" fmla="*/ 193 h 275"/>
                <a:gd name="T32" fmla="*/ 182 w 240"/>
                <a:gd name="T33" fmla="*/ 174 h 275"/>
                <a:gd name="T34" fmla="*/ 182 w 240"/>
                <a:gd name="T35" fmla="*/ 156 h 275"/>
                <a:gd name="T36" fmla="*/ 122 w 240"/>
                <a:gd name="T37" fmla="*/ 145 h 275"/>
                <a:gd name="T38" fmla="*/ 60 w 240"/>
                <a:gd name="T39" fmla="*/ 190 h 275"/>
                <a:gd name="T40" fmla="*/ 60 w 240"/>
                <a:gd name="T41" fmla="*/ 191 h 275"/>
                <a:gd name="T42" fmla="*/ 111 w 240"/>
                <a:gd name="T43" fmla="*/ 231 h 275"/>
                <a:gd name="T44" fmla="*/ 182 w 240"/>
                <a:gd name="T45" fmla="*/ 17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275">
                  <a:moveTo>
                    <a:pt x="0" y="193"/>
                  </a:moveTo>
                  <a:cubicBezTo>
                    <a:pt x="0" y="192"/>
                    <a:pt x="0" y="192"/>
                    <a:pt x="0" y="192"/>
                  </a:cubicBezTo>
                  <a:cubicBezTo>
                    <a:pt x="0" y="135"/>
                    <a:pt x="45" y="107"/>
                    <a:pt x="110" y="107"/>
                  </a:cubicBezTo>
                  <a:cubicBezTo>
                    <a:pt x="140" y="107"/>
                    <a:pt x="161" y="111"/>
                    <a:pt x="181" y="118"/>
                  </a:cubicBezTo>
                  <a:cubicBezTo>
                    <a:pt x="181" y="111"/>
                    <a:pt x="181" y="111"/>
                    <a:pt x="181" y="111"/>
                  </a:cubicBezTo>
                  <a:cubicBezTo>
                    <a:pt x="181" y="73"/>
                    <a:pt x="158" y="53"/>
                    <a:pt x="115" y="53"/>
                  </a:cubicBezTo>
                  <a:cubicBezTo>
                    <a:pt x="86" y="53"/>
                    <a:pt x="64" y="60"/>
                    <a:pt x="39" y="70"/>
                  </a:cubicBezTo>
                  <a:cubicBezTo>
                    <a:pt x="23" y="22"/>
                    <a:pt x="23" y="22"/>
                    <a:pt x="23" y="22"/>
                  </a:cubicBezTo>
                  <a:cubicBezTo>
                    <a:pt x="52" y="9"/>
                    <a:pt x="81" y="0"/>
                    <a:pt x="123" y="0"/>
                  </a:cubicBezTo>
                  <a:cubicBezTo>
                    <a:pt x="163" y="0"/>
                    <a:pt x="193" y="11"/>
                    <a:pt x="212" y="30"/>
                  </a:cubicBezTo>
                  <a:cubicBezTo>
                    <a:pt x="231" y="49"/>
                    <a:pt x="240" y="77"/>
                    <a:pt x="240" y="112"/>
                  </a:cubicBezTo>
                  <a:cubicBezTo>
                    <a:pt x="240" y="270"/>
                    <a:pt x="240" y="270"/>
                    <a:pt x="240" y="270"/>
                  </a:cubicBezTo>
                  <a:cubicBezTo>
                    <a:pt x="181" y="270"/>
                    <a:pt x="181" y="270"/>
                    <a:pt x="181" y="270"/>
                  </a:cubicBezTo>
                  <a:cubicBezTo>
                    <a:pt x="181" y="236"/>
                    <a:pt x="181" y="236"/>
                    <a:pt x="181" y="236"/>
                  </a:cubicBezTo>
                  <a:cubicBezTo>
                    <a:pt x="163" y="258"/>
                    <a:pt x="135" y="275"/>
                    <a:pt x="94" y="275"/>
                  </a:cubicBezTo>
                  <a:cubicBezTo>
                    <a:pt x="44" y="275"/>
                    <a:pt x="0" y="247"/>
                    <a:pt x="0" y="193"/>
                  </a:cubicBezTo>
                  <a:close/>
                  <a:moveTo>
                    <a:pt x="182" y="174"/>
                  </a:moveTo>
                  <a:cubicBezTo>
                    <a:pt x="182" y="156"/>
                    <a:pt x="182" y="156"/>
                    <a:pt x="182" y="156"/>
                  </a:cubicBezTo>
                  <a:cubicBezTo>
                    <a:pt x="167" y="150"/>
                    <a:pt x="146" y="145"/>
                    <a:pt x="122" y="145"/>
                  </a:cubicBezTo>
                  <a:cubicBezTo>
                    <a:pt x="83" y="145"/>
                    <a:pt x="60" y="162"/>
                    <a:pt x="60" y="190"/>
                  </a:cubicBezTo>
                  <a:cubicBezTo>
                    <a:pt x="60" y="191"/>
                    <a:pt x="60" y="191"/>
                    <a:pt x="60" y="191"/>
                  </a:cubicBezTo>
                  <a:cubicBezTo>
                    <a:pt x="60" y="216"/>
                    <a:pt x="82" y="231"/>
                    <a:pt x="111" y="231"/>
                  </a:cubicBezTo>
                  <a:cubicBezTo>
                    <a:pt x="152" y="231"/>
                    <a:pt x="182" y="208"/>
                    <a:pt x="182" y="174"/>
                  </a:cubicBez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xmlns="" id="{ADDFE0AF-8A1A-4748-8323-0DE96756C2BF}"/>
                </a:ext>
              </a:extLst>
            </p:cNvPr>
            <p:cNvSpPr>
              <a:spLocks noEditPoints="1"/>
            </p:cNvSpPr>
            <p:nvPr userDrawn="1"/>
          </p:nvSpPr>
          <p:spPr bwMode="auto">
            <a:xfrm>
              <a:off x="5641" y="2770"/>
              <a:ext cx="480" cy="651"/>
            </a:xfrm>
            <a:custGeom>
              <a:avLst/>
              <a:gdLst>
                <a:gd name="T0" fmla="*/ 61 w 275"/>
                <a:gd name="T1" fmla="*/ 326 h 373"/>
                <a:gd name="T2" fmla="*/ 61 w 275"/>
                <a:gd name="T3" fmla="*/ 368 h 373"/>
                <a:gd name="T4" fmla="*/ 0 w 275"/>
                <a:gd name="T5" fmla="*/ 368 h 373"/>
                <a:gd name="T6" fmla="*/ 0 w 275"/>
                <a:gd name="T7" fmla="*/ 0 h 373"/>
                <a:gd name="T8" fmla="*/ 61 w 275"/>
                <a:gd name="T9" fmla="*/ 0 h 373"/>
                <a:gd name="T10" fmla="*/ 61 w 275"/>
                <a:gd name="T11" fmla="*/ 146 h 373"/>
                <a:gd name="T12" fmla="*/ 151 w 275"/>
                <a:gd name="T13" fmla="*/ 96 h 373"/>
                <a:gd name="T14" fmla="*/ 275 w 275"/>
                <a:gd name="T15" fmla="*/ 234 h 373"/>
                <a:gd name="T16" fmla="*/ 275 w 275"/>
                <a:gd name="T17" fmla="*/ 235 h 373"/>
                <a:gd name="T18" fmla="*/ 151 w 275"/>
                <a:gd name="T19" fmla="*/ 373 h 373"/>
                <a:gd name="T20" fmla="*/ 61 w 275"/>
                <a:gd name="T21" fmla="*/ 326 h 373"/>
                <a:gd name="T22" fmla="*/ 213 w 275"/>
                <a:gd name="T23" fmla="*/ 235 h 373"/>
                <a:gd name="T24" fmla="*/ 213 w 275"/>
                <a:gd name="T25" fmla="*/ 234 h 373"/>
                <a:gd name="T26" fmla="*/ 137 w 275"/>
                <a:gd name="T27" fmla="*/ 149 h 373"/>
                <a:gd name="T28" fmla="*/ 59 w 275"/>
                <a:gd name="T29" fmla="*/ 234 h 373"/>
                <a:gd name="T30" fmla="*/ 59 w 275"/>
                <a:gd name="T31" fmla="*/ 235 h 373"/>
                <a:gd name="T32" fmla="*/ 137 w 275"/>
                <a:gd name="T33" fmla="*/ 320 h 373"/>
                <a:gd name="T34" fmla="*/ 213 w 275"/>
                <a:gd name="T35" fmla="*/ 23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373">
                  <a:moveTo>
                    <a:pt x="61" y="326"/>
                  </a:moveTo>
                  <a:cubicBezTo>
                    <a:pt x="61" y="368"/>
                    <a:pt x="61" y="368"/>
                    <a:pt x="61" y="368"/>
                  </a:cubicBezTo>
                  <a:cubicBezTo>
                    <a:pt x="0" y="368"/>
                    <a:pt x="0" y="368"/>
                    <a:pt x="0" y="368"/>
                  </a:cubicBezTo>
                  <a:cubicBezTo>
                    <a:pt x="0" y="0"/>
                    <a:pt x="0" y="0"/>
                    <a:pt x="0" y="0"/>
                  </a:cubicBezTo>
                  <a:cubicBezTo>
                    <a:pt x="61" y="0"/>
                    <a:pt x="61" y="0"/>
                    <a:pt x="61" y="0"/>
                  </a:cubicBezTo>
                  <a:cubicBezTo>
                    <a:pt x="61" y="146"/>
                    <a:pt x="61" y="146"/>
                    <a:pt x="61" y="146"/>
                  </a:cubicBezTo>
                  <a:cubicBezTo>
                    <a:pt x="80" y="118"/>
                    <a:pt x="108" y="96"/>
                    <a:pt x="151" y="96"/>
                  </a:cubicBezTo>
                  <a:cubicBezTo>
                    <a:pt x="214" y="96"/>
                    <a:pt x="275" y="146"/>
                    <a:pt x="275" y="234"/>
                  </a:cubicBezTo>
                  <a:cubicBezTo>
                    <a:pt x="275" y="235"/>
                    <a:pt x="275" y="235"/>
                    <a:pt x="275" y="235"/>
                  </a:cubicBezTo>
                  <a:cubicBezTo>
                    <a:pt x="275" y="323"/>
                    <a:pt x="214" y="373"/>
                    <a:pt x="151" y="373"/>
                  </a:cubicBezTo>
                  <a:cubicBezTo>
                    <a:pt x="107" y="373"/>
                    <a:pt x="79" y="351"/>
                    <a:pt x="61" y="326"/>
                  </a:cubicBezTo>
                  <a:close/>
                  <a:moveTo>
                    <a:pt x="213" y="235"/>
                  </a:moveTo>
                  <a:cubicBezTo>
                    <a:pt x="213" y="234"/>
                    <a:pt x="213" y="234"/>
                    <a:pt x="213" y="234"/>
                  </a:cubicBezTo>
                  <a:cubicBezTo>
                    <a:pt x="213" y="183"/>
                    <a:pt x="178" y="149"/>
                    <a:pt x="137" y="149"/>
                  </a:cubicBezTo>
                  <a:cubicBezTo>
                    <a:pt x="95" y="149"/>
                    <a:pt x="59" y="183"/>
                    <a:pt x="59" y="234"/>
                  </a:cubicBezTo>
                  <a:cubicBezTo>
                    <a:pt x="59" y="235"/>
                    <a:pt x="59" y="235"/>
                    <a:pt x="59" y="235"/>
                  </a:cubicBezTo>
                  <a:cubicBezTo>
                    <a:pt x="59" y="286"/>
                    <a:pt x="95" y="320"/>
                    <a:pt x="137" y="320"/>
                  </a:cubicBezTo>
                  <a:cubicBezTo>
                    <a:pt x="178" y="320"/>
                    <a:pt x="213" y="288"/>
                    <a:pt x="213" y="235"/>
                  </a:cubicBez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xmlns="" id="{415E8B41-22B4-40C8-B6BE-B4722A758ACA}"/>
                </a:ext>
              </a:extLst>
            </p:cNvPr>
            <p:cNvSpPr>
              <a:spLocks noEditPoints="1"/>
            </p:cNvSpPr>
            <p:nvPr userDrawn="1"/>
          </p:nvSpPr>
          <p:spPr bwMode="auto">
            <a:xfrm>
              <a:off x="6199" y="2775"/>
              <a:ext cx="114" cy="637"/>
            </a:xfrm>
            <a:custGeom>
              <a:avLst/>
              <a:gdLst>
                <a:gd name="T0" fmla="*/ 0 w 114"/>
                <a:gd name="T1" fmla="*/ 0 h 637"/>
                <a:gd name="T2" fmla="*/ 114 w 114"/>
                <a:gd name="T3" fmla="*/ 0 h 637"/>
                <a:gd name="T4" fmla="*/ 114 w 114"/>
                <a:gd name="T5" fmla="*/ 101 h 637"/>
                <a:gd name="T6" fmla="*/ 0 w 114"/>
                <a:gd name="T7" fmla="*/ 101 h 637"/>
                <a:gd name="T8" fmla="*/ 0 w 114"/>
                <a:gd name="T9" fmla="*/ 0 h 637"/>
                <a:gd name="T10" fmla="*/ 4 w 114"/>
                <a:gd name="T11" fmla="*/ 173 h 637"/>
                <a:gd name="T12" fmla="*/ 110 w 114"/>
                <a:gd name="T13" fmla="*/ 173 h 637"/>
                <a:gd name="T14" fmla="*/ 110 w 114"/>
                <a:gd name="T15" fmla="*/ 637 h 637"/>
                <a:gd name="T16" fmla="*/ 4 w 114"/>
                <a:gd name="T17" fmla="*/ 637 h 637"/>
                <a:gd name="T18" fmla="*/ 4 w 114"/>
                <a:gd name="T19" fmla="*/ 17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637">
                  <a:moveTo>
                    <a:pt x="0" y="0"/>
                  </a:moveTo>
                  <a:lnTo>
                    <a:pt x="114" y="0"/>
                  </a:lnTo>
                  <a:lnTo>
                    <a:pt x="114" y="101"/>
                  </a:lnTo>
                  <a:lnTo>
                    <a:pt x="0" y="101"/>
                  </a:lnTo>
                  <a:lnTo>
                    <a:pt x="0" y="0"/>
                  </a:lnTo>
                  <a:close/>
                  <a:moveTo>
                    <a:pt x="4" y="173"/>
                  </a:moveTo>
                  <a:lnTo>
                    <a:pt x="110" y="173"/>
                  </a:lnTo>
                  <a:lnTo>
                    <a:pt x="110" y="637"/>
                  </a:lnTo>
                  <a:lnTo>
                    <a:pt x="4" y="637"/>
                  </a:lnTo>
                  <a:lnTo>
                    <a:pt x="4" y="173"/>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xmlns="" id="{F77168CB-FB8B-43FD-9360-32AFB5E5BF04}"/>
                </a:ext>
              </a:extLst>
            </p:cNvPr>
            <p:cNvSpPr>
              <a:spLocks/>
            </p:cNvSpPr>
            <p:nvPr userDrawn="1"/>
          </p:nvSpPr>
          <p:spPr bwMode="auto">
            <a:xfrm>
              <a:off x="6416" y="2937"/>
              <a:ext cx="416" cy="475"/>
            </a:xfrm>
            <a:custGeom>
              <a:avLst/>
              <a:gdLst>
                <a:gd name="T0" fmla="*/ 0 w 239"/>
                <a:gd name="T1" fmla="*/ 6 h 272"/>
                <a:gd name="T2" fmla="*/ 61 w 239"/>
                <a:gd name="T3" fmla="*/ 6 h 272"/>
                <a:gd name="T4" fmla="*/ 61 w 239"/>
                <a:gd name="T5" fmla="*/ 47 h 272"/>
                <a:gd name="T6" fmla="*/ 144 w 239"/>
                <a:gd name="T7" fmla="*/ 0 h 272"/>
                <a:gd name="T8" fmla="*/ 239 w 239"/>
                <a:gd name="T9" fmla="*/ 102 h 272"/>
                <a:gd name="T10" fmla="*/ 239 w 239"/>
                <a:gd name="T11" fmla="*/ 272 h 272"/>
                <a:gd name="T12" fmla="*/ 178 w 239"/>
                <a:gd name="T13" fmla="*/ 272 h 272"/>
                <a:gd name="T14" fmla="*/ 178 w 239"/>
                <a:gd name="T15" fmla="*/ 121 h 272"/>
                <a:gd name="T16" fmla="*/ 121 w 239"/>
                <a:gd name="T17" fmla="*/ 56 h 272"/>
                <a:gd name="T18" fmla="*/ 61 w 239"/>
                <a:gd name="T19" fmla="*/ 122 h 272"/>
                <a:gd name="T20" fmla="*/ 61 w 239"/>
                <a:gd name="T21" fmla="*/ 272 h 272"/>
                <a:gd name="T22" fmla="*/ 0 w 239"/>
                <a:gd name="T23" fmla="*/ 272 h 272"/>
                <a:gd name="T24" fmla="*/ 0 w 239"/>
                <a:gd name="T25" fmla="*/ 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72">
                  <a:moveTo>
                    <a:pt x="0" y="6"/>
                  </a:moveTo>
                  <a:cubicBezTo>
                    <a:pt x="61" y="6"/>
                    <a:pt x="61" y="6"/>
                    <a:pt x="61" y="6"/>
                  </a:cubicBezTo>
                  <a:cubicBezTo>
                    <a:pt x="61" y="47"/>
                    <a:pt x="61" y="47"/>
                    <a:pt x="61" y="47"/>
                  </a:cubicBezTo>
                  <a:cubicBezTo>
                    <a:pt x="78" y="22"/>
                    <a:pt x="103" y="0"/>
                    <a:pt x="144" y="0"/>
                  </a:cubicBezTo>
                  <a:cubicBezTo>
                    <a:pt x="204" y="0"/>
                    <a:pt x="239" y="41"/>
                    <a:pt x="239" y="102"/>
                  </a:cubicBezTo>
                  <a:cubicBezTo>
                    <a:pt x="239" y="272"/>
                    <a:pt x="239" y="272"/>
                    <a:pt x="239" y="272"/>
                  </a:cubicBezTo>
                  <a:cubicBezTo>
                    <a:pt x="178" y="272"/>
                    <a:pt x="178" y="272"/>
                    <a:pt x="178" y="272"/>
                  </a:cubicBezTo>
                  <a:cubicBezTo>
                    <a:pt x="178" y="121"/>
                    <a:pt x="178" y="121"/>
                    <a:pt x="178" y="121"/>
                  </a:cubicBezTo>
                  <a:cubicBezTo>
                    <a:pt x="178" y="79"/>
                    <a:pt x="157" y="56"/>
                    <a:pt x="121" y="56"/>
                  </a:cubicBezTo>
                  <a:cubicBezTo>
                    <a:pt x="86" y="56"/>
                    <a:pt x="61" y="80"/>
                    <a:pt x="61" y="122"/>
                  </a:cubicBezTo>
                  <a:cubicBezTo>
                    <a:pt x="61" y="272"/>
                    <a:pt x="61" y="272"/>
                    <a:pt x="61" y="272"/>
                  </a:cubicBezTo>
                  <a:cubicBezTo>
                    <a:pt x="0" y="272"/>
                    <a:pt x="0" y="272"/>
                    <a:pt x="0" y="272"/>
                  </a:cubicBezTo>
                  <a:lnTo>
                    <a:pt x="0" y="6"/>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xmlns="" id="{A8D50358-85D6-4831-A989-7C8E03352896}"/>
                </a:ext>
              </a:extLst>
            </p:cNvPr>
            <p:cNvSpPr>
              <a:spLocks noEditPoints="1"/>
            </p:cNvSpPr>
            <p:nvPr userDrawn="1"/>
          </p:nvSpPr>
          <p:spPr bwMode="auto">
            <a:xfrm>
              <a:off x="6902" y="2937"/>
              <a:ext cx="448" cy="486"/>
            </a:xfrm>
            <a:custGeom>
              <a:avLst/>
              <a:gdLst>
                <a:gd name="T0" fmla="*/ 0 w 257"/>
                <a:gd name="T1" fmla="*/ 140 h 278"/>
                <a:gd name="T2" fmla="*/ 0 w 257"/>
                <a:gd name="T3" fmla="*/ 139 h 278"/>
                <a:gd name="T4" fmla="*/ 130 w 257"/>
                <a:gd name="T5" fmla="*/ 0 h 278"/>
                <a:gd name="T6" fmla="*/ 257 w 257"/>
                <a:gd name="T7" fmla="*/ 143 h 278"/>
                <a:gd name="T8" fmla="*/ 256 w 257"/>
                <a:gd name="T9" fmla="*/ 160 h 278"/>
                <a:gd name="T10" fmla="*/ 61 w 257"/>
                <a:gd name="T11" fmla="*/ 160 h 278"/>
                <a:gd name="T12" fmla="*/ 138 w 257"/>
                <a:gd name="T13" fmla="*/ 228 h 278"/>
                <a:gd name="T14" fmla="*/ 210 w 257"/>
                <a:gd name="T15" fmla="*/ 196 h 278"/>
                <a:gd name="T16" fmla="*/ 245 w 257"/>
                <a:gd name="T17" fmla="*/ 228 h 278"/>
                <a:gd name="T18" fmla="*/ 137 w 257"/>
                <a:gd name="T19" fmla="*/ 278 h 278"/>
                <a:gd name="T20" fmla="*/ 0 w 257"/>
                <a:gd name="T21" fmla="*/ 140 h 278"/>
                <a:gd name="T22" fmla="*/ 197 w 257"/>
                <a:gd name="T23" fmla="*/ 120 h 278"/>
                <a:gd name="T24" fmla="*/ 130 w 257"/>
                <a:gd name="T25" fmla="*/ 50 h 278"/>
                <a:gd name="T26" fmla="*/ 61 w 257"/>
                <a:gd name="T27" fmla="*/ 120 h 278"/>
                <a:gd name="T28" fmla="*/ 197 w 257"/>
                <a:gd name="T29" fmla="*/ 1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 h="278">
                  <a:moveTo>
                    <a:pt x="0" y="140"/>
                  </a:moveTo>
                  <a:cubicBezTo>
                    <a:pt x="0" y="139"/>
                    <a:pt x="0" y="139"/>
                    <a:pt x="0" y="139"/>
                  </a:cubicBezTo>
                  <a:cubicBezTo>
                    <a:pt x="0" y="63"/>
                    <a:pt x="54" y="0"/>
                    <a:pt x="130" y="0"/>
                  </a:cubicBezTo>
                  <a:cubicBezTo>
                    <a:pt x="215" y="0"/>
                    <a:pt x="257" y="67"/>
                    <a:pt x="257" y="143"/>
                  </a:cubicBezTo>
                  <a:cubicBezTo>
                    <a:pt x="257" y="149"/>
                    <a:pt x="257" y="154"/>
                    <a:pt x="256" y="160"/>
                  </a:cubicBezTo>
                  <a:cubicBezTo>
                    <a:pt x="61" y="160"/>
                    <a:pt x="61" y="160"/>
                    <a:pt x="61" y="160"/>
                  </a:cubicBezTo>
                  <a:cubicBezTo>
                    <a:pt x="68" y="204"/>
                    <a:pt x="98" y="228"/>
                    <a:pt x="138" y="228"/>
                  </a:cubicBezTo>
                  <a:cubicBezTo>
                    <a:pt x="167" y="228"/>
                    <a:pt x="188" y="217"/>
                    <a:pt x="210" y="196"/>
                  </a:cubicBezTo>
                  <a:cubicBezTo>
                    <a:pt x="245" y="228"/>
                    <a:pt x="245" y="228"/>
                    <a:pt x="245" y="228"/>
                  </a:cubicBezTo>
                  <a:cubicBezTo>
                    <a:pt x="220" y="258"/>
                    <a:pt x="185" y="278"/>
                    <a:pt x="137" y="278"/>
                  </a:cubicBezTo>
                  <a:cubicBezTo>
                    <a:pt x="60" y="278"/>
                    <a:pt x="0" y="222"/>
                    <a:pt x="0" y="140"/>
                  </a:cubicBezTo>
                  <a:close/>
                  <a:moveTo>
                    <a:pt x="197" y="120"/>
                  </a:moveTo>
                  <a:cubicBezTo>
                    <a:pt x="193" y="81"/>
                    <a:pt x="170" y="50"/>
                    <a:pt x="130" y="50"/>
                  </a:cubicBezTo>
                  <a:cubicBezTo>
                    <a:pt x="92" y="50"/>
                    <a:pt x="66" y="79"/>
                    <a:pt x="61" y="120"/>
                  </a:cubicBezTo>
                  <a:lnTo>
                    <a:pt x="197" y="120"/>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xmlns="" id="{B762F27C-C433-436F-AA36-9BB225320506}"/>
                </a:ext>
              </a:extLst>
            </p:cNvPr>
            <p:cNvSpPr>
              <a:spLocks/>
            </p:cNvSpPr>
            <p:nvPr userDrawn="1"/>
          </p:nvSpPr>
          <p:spPr bwMode="auto">
            <a:xfrm>
              <a:off x="7389" y="2820"/>
              <a:ext cx="289" cy="599"/>
            </a:xfrm>
            <a:custGeom>
              <a:avLst/>
              <a:gdLst>
                <a:gd name="T0" fmla="*/ 34 w 166"/>
                <a:gd name="T1" fmla="*/ 265 h 343"/>
                <a:gd name="T2" fmla="*/ 34 w 166"/>
                <a:gd name="T3" fmla="*/ 125 h 343"/>
                <a:gd name="T4" fmla="*/ 0 w 166"/>
                <a:gd name="T5" fmla="*/ 125 h 343"/>
                <a:gd name="T6" fmla="*/ 0 w 166"/>
                <a:gd name="T7" fmla="*/ 73 h 343"/>
                <a:gd name="T8" fmla="*/ 34 w 166"/>
                <a:gd name="T9" fmla="*/ 73 h 343"/>
                <a:gd name="T10" fmla="*/ 34 w 166"/>
                <a:gd name="T11" fmla="*/ 0 h 343"/>
                <a:gd name="T12" fmla="*/ 95 w 166"/>
                <a:gd name="T13" fmla="*/ 0 h 343"/>
                <a:gd name="T14" fmla="*/ 95 w 166"/>
                <a:gd name="T15" fmla="*/ 73 h 343"/>
                <a:gd name="T16" fmla="*/ 166 w 166"/>
                <a:gd name="T17" fmla="*/ 73 h 343"/>
                <a:gd name="T18" fmla="*/ 166 w 166"/>
                <a:gd name="T19" fmla="*/ 125 h 343"/>
                <a:gd name="T20" fmla="*/ 95 w 166"/>
                <a:gd name="T21" fmla="*/ 125 h 343"/>
                <a:gd name="T22" fmla="*/ 95 w 166"/>
                <a:gd name="T23" fmla="*/ 256 h 343"/>
                <a:gd name="T24" fmla="*/ 127 w 166"/>
                <a:gd name="T25" fmla="*/ 289 h 343"/>
                <a:gd name="T26" fmla="*/ 165 w 166"/>
                <a:gd name="T27" fmla="*/ 280 h 343"/>
                <a:gd name="T28" fmla="*/ 165 w 166"/>
                <a:gd name="T29" fmla="*/ 330 h 343"/>
                <a:gd name="T30" fmla="*/ 110 w 166"/>
                <a:gd name="T31" fmla="*/ 343 h 343"/>
                <a:gd name="T32" fmla="*/ 34 w 166"/>
                <a:gd name="T33" fmla="*/ 26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343">
                  <a:moveTo>
                    <a:pt x="34" y="265"/>
                  </a:moveTo>
                  <a:cubicBezTo>
                    <a:pt x="34" y="125"/>
                    <a:pt x="34" y="125"/>
                    <a:pt x="34" y="125"/>
                  </a:cubicBezTo>
                  <a:cubicBezTo>
                    <a:pt x="0" y="125"/>
                    <a:pt x="0" y="125"/>
                    <a:pt x="0" y="125"/>
                  </a:cubicBezTo>
                  <a:cubicBezTo>
                    <a:pt x="0" y="73"/>
                    <a:pt x="0" y="73"/>
                    <a:pt x="0" y="73"/>
                  </a:cubicBezTo>
                  <a:cubicBezTo>
                    <a:pt x="34" y="73"/>
                    <a:pt x="34" y="73"/>
                    <a:pt x="34" y="73"/>
                  </a:cubicBezTo>
                  <a:cubicBezTo>
                    <a:pt x="34" y="0"/>
                    <a:pt x="34" y="0"/>
                    <a:pt x="34" y="0"/>
                  </a:cubicBezTo>
                  <a:cubicBezTo>
                    <a:pt x="95" y="0"/>
                    <a:pt x="95" y="0"/>
                    <a:pt x="95" y="0"/>
                  </a:cubicBezTo>
                  <a:cubicBezTo>
                    <a:pt x="95" y="73"/>
                    <a:pt x="95" y="73"/>
                    <a:pt x="95" y="73"/>
                  </a:cubicBezTo>
                  <a:cubicBezTo>
                    <a:pt x="166" y="73"/>
                    <a:pt x="166" y="73"/>
                    <a:pt x="166" y="73"/>
                  </a:cubicBezTo>
                  <a:cubicBezTo>
                    <a:pt x="166" y="125"/>
                    <a:pt x="166" y="125"/>
                    <a:pt x="166" y="125"/>
                  </a:cubicBezTo>
                  <a:cubicBezTo>
                    <a:pt x="95" y="125"/>
                    <a:pt x="95" y="125"/>
                    <a:pt x="95" y="125"/>
                  </a:cubicBezTo>
                  <a:cubicBezTo>
                    <a:pt x="95" y="256"/>
                    <a:pt x="95" y="256"/>
                    <a:pt x="95" y="256"/>
                  </a:cubicBezTo>
                  <a:cubicBezTo>
                    <a:pt x="95" y="279"/>
                    <a:pt x="107" y="289"/>
                    <a:pt x="127" y="289"/>
                  </a:cubicBezTo>
                  <a:cubicBezTo>
                    <a:pt x="141" y="289"/>
                    <a:pt x="153" y="286"/>
                    <a:pt x="165" y="280"/>
                  </a:cubicBezTo>
                  <a:cubicBezTo>
                    <a:pt x="165" y="330"/>
                    <a:pt x="165" y="330"/>
                    <a:pt x="165" y="330"/>
                  </a:cubicBezTo>
                  <a:cubicBezTo>
                    <a:pt x="150" y="338"/>
                    <a:pt x="134" y="343"/>
                    <a:pt x="110" y="343"/>
                  </a:cubicBezTo>
                  <a:cubicBezTo>
                    <a:pt x="66" y="343"/>
                    <a:pt x="34" y="324"/>
                    <a:pt x="34" y="265"/>
                  </a:cubicBez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xmlns="" id="{CBFF9BDE-BD51-4FF0-97FD-DC5A103A4528}"/>
                </a:ext>
              </a:extLst>
            </p:cNvPr>
            <p:cNvSpPr>
              <a:spLocks noEditPoints="1"/>
            </p:cNvSpPr>
            <p:nvPr userDrawn="1"/>
          </p:nvSpPr>
          <p:spPr bwMode="auto">
            <a:xfrm>
              <a:off x="115" y="2413"/>
              <a:ext cx="2147" cy="680"/>
            </a:xfrm>
            <a:custGeom>
              <a:avLst/>
              <a:gdLst>
                <a:gd name="T0" fmla="*/ 527 w 2147"/>
                <a:gd name="T1" fmla="*/ 435 h 680"/>
                <a:gd name="T2" fmla="*/ 157 w 2147"/>
                <a:gd name="T3" fmla="*/ 0 h 680"/>
                <a:gd name="T4" fmla="*/ 0 w 2147"/>
                <a:gd name="T5" fmla="*/ 0 h 680"/>
                <a:gd name="T6" fmla="*/ 0 w 2147"/>
                <a:gd name="T7" fmla="*/ 680 h 680"/>
                <a:gd name="T8" fmla="*/ 154 w 2147"/>
                <a:gd name="T9" fmla="*/ 680 h 680"/>
                <a:gd name="T10" fmla="*/ 154 w 2147"/>
                <a:gd name="T11" fmla="*/ 247 h 680"/>
                <a:gd name="T12" fmla="*/ 522 w 2147"/>
                <a:gd name="T13" fmla="*/ 680 h 680"/>
                <a:gd name="T14" fmla="*/ 678 w 2147"/>
                <a:gd name="T15" fmla="*/ 680 h 680"/>
                <a:gd name="T16" fmla="*/ 678 w 2147"/>
                <a:gd name="T17" fmla="*/ 0 h 680"/>
                <a:gd name="T18" fmla="*/ 527 w 2147"/>
                <a:gd name="T19" fmla="*/ 0 h 680"/>
                <a:gd name="T20" fmla="*/ 527 w 2147"/>
                <a:gd name="T21" fmla="*/ 435 h 680"/>
                <a:gd name="T22" fmla="*/ 1988 w 2147"/>
                <a:gd name="T23" fmla="*/ 0 h 680"/>
                <a:gd name="T24" fmla="*/ 1887 w 2147"/>
                <a:gd name="T25" fmla="*/ 435 h 680"/>
                <a:gd name="T26" fmla="*/ 1782 w 2147"/>
                <a:gd name="T27" fmla="*/ 0 h 680"/>
                <a:gd name="T28" fmla="*/ 1636 w 2147"/>
                <a:gd name="T29" fmla="*/ 0 h 680"/>
                <a:gd name="T30" fmla="*/ 1528 w 2147"/>
                <a:gd name="T31" fmla="*/ 432 h 680"/>
                <a:gd name="T32" fmla="*/ 1430 w 2147"/>
                <a:gd name="T33" fmla="*/ 0 h 680"/>
                <a:gd name="T34" fmla="*/ 1270 w 2147"/>
                <a:gd name="T35" fmla="*/ 0 h 680"/>
                <a:gd name="T36" fmla="*/ 1448 w 2147"/>
                <a:gd name="T37" fmla="*/ 680 h 680"/>
                <a:gd name="T38" fmla="*/ 1604 w 2147"/>
                <a:gd name="T39" fmla="*/ 680 h 680"/>
                <a:gd name="T40" fmla="*/ 1707 w 2147"/>
                <a:gd name="T41" fmla="*/ 250 h 680"/>
                <a:gd name="T42" fmla="*/ 1812 w 2147"/>
                <a:gd name="T43" fmla="*/ 680 h 680"/>
                <a:gd name="T44" fmla="*/ 1967 w 2147"/>
                <a:gd name="T45" fmla="*/ 680 h 680"/>
                <a:gd name="T46" fmla="*/ 1969 w 2147"/>
                <a:gd name="T47" fmla="*/ 675 h 680"/>
                <a:gd name="T48" fmla="*/ 2147 w 2147"/>
                <a:gd name="T49" fmla="*/ 0 h 680"/>
                <a:gd name="T50" fmla="*/ 1988 w 2147"/>
                <a:gd name="T51"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47" h="680">
                  <a:moveTo>
                    <a:pt x="527" y="435"/>
                  </a:moveTo>
                  <a:lnTo>
                    <a:pt x="157" y="0"/>
                  </a:lnTo>
                  <a:lnTo>
                    <a:pt x="0" y="0"/>
                  </a:lnTo>
                  <a:lnTo>
                    <a:pt x="0" y="680"/>
                  </a:lnTo>
                  <a:lnTo>
                    <a:pt x="154" y="680"/>
                  </a:lnTo>
                  <a:lnTo>
                    <a:pt x="154" y="247"/>
                  </a:lnTo>
                  <a:lnTo>
                    <a:pt x="522" y="680"/>
                  </a:lnTo>
                  <a:lnTo>
                    <a:pt x="678" y="680"/>
                  </a:lnTo>
                  <a:lnTo>
                    <a:pt x="678" y="0"/>
                  </a:lnTo>
                  <a:lnTo>
                    <a:pt x="527" y="0"/>
                  </a:lnTo>
                  <a:lnTo>
                    <a:pt x="527" y="435"/>
                  </a:lnTo>
                  <a:close/>
                  <a:moveTo>
                    <a:pt x="1988" y="0"/>
                  </a:moveTo>
                  <a:lnTo>
                    <a:pt x="1887" y="435"/>
                  </a:lnTo>
                  <a:lnTo>
                    <a:pt x="1782" y="0"/>
                  </a:lnTo>
                  <a:lnTo>
                    <a:pt x="1636" y="0"/>
                  </a:lnTo>
                  <a:lnTo>
                    <a:pt x="1528" y="432"/>
                  </a:lnTo>
                  <a:lnTo>
                    <a:pt x="1430" y="0"/>
                  </a:lnTo>
                  <a:lnTo>
                    <a:pt x="1270" y="0"/>
                  </a:lnTo>
                  <a:lnTo>
                    <a:pt x="1448" y="680"/>
                  </a:lnTo>
                  <a:lnTo>
                    <a:pt x="1604" y="680"/>
                  </a:lnTo>
                  <a:lnTo>
                    <a:pt x="1707" y="250"/>
                  </a:lnTo>
                  <a:lnTo>
                    <a:pt x="1812" y="680"/>
                  </a:lnTo>
                  <a:lnTo>
                    <a:pt x="1967" y="680"/>
                  </a:lnTo>
                  <a:lnTo>
                    <a:pt x="1969" y="675"/>
                  </a:lnTo>
                  <a:lnTo>
                    <a:pt x="2147" y="0"/>
                  </a:lnTo>
                  <a:lnTo>
                    <a:pt x="1988" y="0"/>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xmlns="" id="{2F677843-6DDF-4549-B623-79B9C2B18410}"/>
                </a:ext>
              </a:extLst>
            </p:cNvPr>
            <p:cNvSpPr>
              <a:spLocks/>
            </p:cNvSpPr>
            <p:nvPr userDrawn="1"/>
          </p:nvSpPr>
          <p:spPr bwMode="auto">
            <a:xfrm>
              <a:off x="99" y="3192"/>
              <a:ext cx="197" cy="219"/>
            </a:xfrm>
            <a:custGeom>
              <a:avLst/>
              <a:gdLst>
                <a:gd name="T0" fmla="*/ 0 w 113"/>
                <a:gd name="T1" fmla="*/ 63 h 125"/>
                <a:gd name="T2" fmla="*/ 0 w 113"/>
                <a:gd name="T3" fmla="*/ 62 h 125"/>
                <a:gd name="T4" fmla="*/ 62 w 113"/>
                <a:gd name="T5" fmla="*/ 0 h 125"/>
                <a:gd name="T6" fmla="*/ 108 w 113"/>
                <a:gd name="T7" fmla="*/ 16 h 125"/>
                <a:gd name="T8" fmla="*/ 95 w 113"/>
                <a:gd name="T9" fmla="*/ 32 h 125"/>
                <a:gd name="T10" fmla="*/ 61 w 113"/>
                <a:gd name="T11" fmla="*/ 20 h 125"/>
                <a:gd name="T12" fmla="*/ 22 w 113"/>
                <a:gd name="T13" fmla="*/ 62 h 125"/>
                <a:gd name="T14" fmla="*/ 22 w 113"/>
                <a:gd name="T15" fmla="*/ 62 h 125"/>
                <a:gd name="T16" fmla="*/ 63 w 113"/>
                <a:gd name="T17" fmla="*/ 105 h 125"/>
                <a:gd name="T18" fmla="*/ 92 w 113"/>
                <a:gd name="T19" fmla="*/ 96 h 125"/>
                <a:gd name="T20" fmla="*/ 92 w 113"/>
                <a:gd name="T21" fmla="*/ 74 h 125"/>
                <a:gd name="T22" fmla="*/ 61 w 113"/>
                <a:gd name="T23" fmla="*/ 74 h 125"/>
                <a:gd name="T24" fmla="*/ 61 w 113"/>
                <a:gd name="T25" fmla="*/ 55 h 125"/>
                <a:gd name="T26" fmla="*/ 113 w 113"/>
                <a:gd name="T27" fmla="*/ 55 h 125"/>
                <a:gd name="T28" fmla="*/ 113 w 113"/>
                <a:gd name="T29" fmla="*/ 106 h 125"/>
                <a:gd name="T30" fmla="*/ 62 w 113"/>
                <a:gd name="T31" fmla="*/ 125 h 125"/>
                <a:gd name="T32" fmla="*/ 0 w 113"/>
                <a:gd name="T33"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5">
                  <a:moveTo>
                    <a:pt x="0" y="63"/>
                  </a:moveTo>
                  <a:cubicBezTo>
                    <a:pt x="0" y="62"/>
                    <a:pt x="0" y="62"/>
                    <a:pt x="0" y="62"/>
                  </a:cubicBezTo>
                  <a:cubicBezTo>
                    <a:pt x="0" y="29"/>
                    <a:pt x="26" y="0"/>
                    <a:pt x="62" y="0"/>
                  </a:cubicBezTo>
                  <a:cubicBezTo>
                    <a:pt x="83" y="0"/>
                    <a:pt x="96" y="6"/>
                    <a:pt x="108" y="16"/>
                  </a:cubicBezTo>
                  <a:cubicBezTo>
                    <a:pt x="95" y="32"/>
                    <a:pt x="95" y="32"/>
                    <a:pt x="95" y="32"/>
                  </a:cubicBezTo>
                  <a:cubicBezTo>
                    <a:pt x="86" y="25"/>
                    <a:pt x="76" y="20"/>
                    <a:pt x="61" y="20"/>
                  </a:cubicBezTo>
                  <a:cubicBezTo>
                    <a:pt x="39" y="20"/>
                    <a:pt x="22" y="39"/>
                    <a:pt x="22" y="62"/>
                  </a:cubicBezTo>
                  <a:cubicBezTo>
                    <a:pt x="22" y="62"/>
                    <a:pt x="22" y="62"/>
                    <a:pt x="22" y="62"/>
                  </a:cubicBezTo>
                  <a:cubicBezTo>
                    <a:pt x="22" y="87"/>
                    <a:pt x="38" y="105"/>
                    <a:pt x="63" y="105"/>
                  </a:cubicBezTo>
                  <a:cubicBezTo>
                    <a:pt x="74" y="105"/>
                    <a:pt x="85" y="102"/>
                    <a:pt x="92" y="96"/>
                  </a:cubicBezTo>
                  <a:cubicBezTo>
                    <a:pt x="92" y="74"/>
                    <a:pt x="92" y="74"/>
                    <a:pt x="92" y="74"/>
                  </a:cubicBezTo>
                  <a:cubicBezTo>
                    <a:pt x="61" y="74"/>
                    <a:pt x="61" y="74"/>
                    <a:pt x="61" y="74"/>
                  </a:cubicBezTo>
                  <a:cubicBezTo>
                    <a:pt x="61" y="55"/>
                    <a:pt x="61" y="55"/>
                    <a:pt x="61" y="55"/>
                  </a:cubicBezTo>
                  <a:cubicBezTo>
                    <a:pt x="113" y="55"/>
                    <a:pt x="113" y="55"/>
                    <a:pt x="113" y="55"/>
                  </a:cubicBezTo>
                  <a:cubicBezTo>
                    <a:pt x="113" y="106"/>
                    <a:pt x="113" y="106"/>
                    <a:pt x="113" y="106"/>
                  </a:cubicBezTo>
                  <a:cubicBezTo>
                    <a:pt x="101" y="116"/>
                    <a:pt x="84" y="125"/>
                    <a:pt x="62" y="125"/>
                  </a:cubicBezTo>
                  <a:cubicBezTo>
                    <a:pt x="25" y="125"/>
                    <a:pt x="0" y="98"/>
                    <a:pt x="0" y="63"/>
                  </a:cubicBezTo>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xmlns="" id="{861B64E5-2675-4833-B112-700815507942}"/>
                </a:ext>
              </a:extLst>
            </p:cNvPr>
            <p:cNvSpPr>
              <a:spLocks noEditPoints="1"/>
            </p:cNvSpPr>
            <p:nvPr userDrawn="1"/>
          </p:nvSpPr>
          <p:spPr bwMode="auto">
            <a:xfrm>
              <a:off x="317" y="3192"/>
              <a:ext cx="220" cy="219"/>
            </a:xfrm>
            <a:custGeom>
              <a:avLst/>
              <a:gdLst>
                <a:gd name="T0" fmla="*/ 0 w 126"/>
                <a:gd name="T1" fmla="*/ 63 h 125"/>
                <a:gd name="T2" fmla="*/ 0 w 126"/>
                <a:gd name="T3" fmla="*/ 62 h 125"/>
                <a:gd name="T4" fmla="*/ 64 w 126"/>
                <a:gd name="T5" fmla="*/ 0 h 125"/>
                <a:gd name="T6" fmla="*/ 126 w 126"/>
                <a:gd name="T7" fmla="*/ 62 h 125"/>
                <a:gd name="T8" fmla="*/ 126 w 126"/>
                <a:gd name="T9" fmla="*/ 62 h 125"/>
                <a:gd name="T10" fmla="*/ 63 w 126"/>
                <a:gd name="T11" fmla="*/ 125 h 125"/>
                <a:gd name="T12" fmla="*/ 0 w 126"/>
                <a:gd name="T13" fmla="*/ 63 h 125"/>
                <a:gd name="T14" fmla="*/ 104 w 126"/>
                <a:gd name="T15" fmla="*/ 63 h 125"/>
                <a:gd name="T16" fmla="*/ 104 w 126"/>
                <a:gd name="T17" fmla="*/ 62 h 125"/>
                <a:gd name="T18" fmla="*/ 63 w 126"/>
                <a:gd name="T19" fmla="*/ 20 h 125"/>
                <a:gd name="T20" fmla="*/ 23 w 126"/>
                <a:gd name="T21" fmla="*/ 62 h 125"/>
                <a:gd name="T22" fmla="*/ 23 w 126"/>
                <a:gd name="T23" fmla="*/ 62 h 125"/>
                <a:gd name="T24" fmla="*/ 64 w 126"/>
                <a:gd name="T25" fmla="*/ 105 h 125"/>
                <a:gd name="T26" fmla="*/ 104 w 126"/>
                <a:gd name="T27"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25">
                  <a:moveTo>
                    <a:pt x="0" y="63"/>
                  </a:moveTo>
                  <a:cubicBezTo>
                    <a:pt x="0" y="62"/>
                    <a:pt x="0" y="62"/>
                    <a:pt x="0" y="62"/>
                  </a:cubicBezTo>
                  <a:cubicBezTo>
                    <a:pt x="0" y="29"/>
                    <a:pt x="27" y="0"/>
                    <a:pt x="64" y="0"/>
                  </a:cubicBezTo>
                  <a:cubicBezTo>
                    <a:pt x="101" y="0"/>
                    <a:pt x="126" y="28"/>
                    <a:pt x="126" y="62"/>
                  </a:cubicBezTo>
                  <a:cubicBezTo>
                    <a:pt x="126" y="62"/>
                    <a:pt x="126" y="62"/>
                    <a:pt x="126" y="62"/>
                  </a:cubicBezTo>
                  <a:cubicBezTo>
                    <a:pt x="126" y="96"/>
                    <a:pt x="100" y="125"/>
                    <a:pt x="63" y="125"/>
                  </a:cubicBezTo>
                  <a:cubicBezTo>
                    <a:pt x="26" y="125"/>
                    <a:pt x="0" y="97"/>
                    <a:pt x="0" y="63"/>
                  </a:cubicBezTo>
                  <a:moveTo>
                    <a:pt x="104" y="63"/>
                  </a:moveTo>
                  <a:cubicBezTo>
                    <a:pt x="104" y="62"/>
                    <a:pt x="104" y="62"/>
                    <a:pt x="104" y="62"/>
                  </a:cubicBezTo>
                  <a:cubicBezTo>
                    <a:pt x="104" y="39"/>
                    <a:pt x="87" y="20"/>
                    <a:pt x="63" y="20"/>
                  </a:cubicBezTo>
                  <a:cubicBezTo>
                    <a:pt x="39" y="20"/>
                    <a:pt x="23" y="39"/>
                    <a:pt x="23" y="62"/>
                  </a:cubicBezTo>
                  <a:cubicBezTo>
                    <a:pt x="23" y="62"/>
                    <a:pt x="23" y="62"/>
                    <a:pt x="23" y="62"/>
                  </a:cubicBezTo>
                  <a:cubicBezTo>
                    <a:pt x="23" y="86"/>
                    <a:pt x="40" y="105"/>
                    <a:pt x="64" y="105"/>
                  </a:cubicBezTo>
                  <a:cubicBezTo>
                    <a:pt x="87" y="105"/>
                    <a:pt x="104" y="86"/>
                    <a:pt x="104" y="63"/>
                  </a:cubicBezTo>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xmlns="" id="{68400A5E-A825-4E69-B38C-F4C43FF6AE9D}"/>
                </a:ext>
              </a:extLst>
            </p:cNvPr>
            <p:cNvSpPr>
              <a:spLocks/>
            </p:cNvSpPr>
            <p:nvPr userDrawn="1"/>
          </p:nvSpPr>
          <p:spPr bwMode="auto">
            <a:xfrm>
              <a:off x="535" y="3196"/>
              <a:ext cx="208" cy="211"/>
            </a:xfrm>
            <a:custGeom>
              <a:avLst/>
              <a:gdLst>
                <a:gd name="T0" fmla="*/ 0 w 208"/>
                <a:gd name="T1" fmla="*/ 0 h 211"/>
                <a:gd name="T2" fmla="*/ 41 w 208"/>
                <a:gd name="T3" fmla="*/ 0 h 211"/>
                <a:gd name="T4" fmla="*/ 105 w 208"/>
                <a:gd name="T5" fmla="*/ 162 h 211"/>
                <a:gd name="T6" fmla="*/ 168 w 208"/>
                <a:gd name="T7" fmla="*/ 0 h 211"/>
                <a:gd name="T8" fmla="*/ 208 w 208"/>
                <a:gd name="T9" fmla="*/ 0 h 211"/>
                <a:gd name="T10" fmla="*/ 119 w 208"/>
                <a:gd name="T11" fmla="*/ 211 h 211"/>
                <a:gd name="T12" fmla="*/ 88 w 208"/>
                <a:gd name="T13" fmla="*/ 211 h 211"/>
                <a:gd name="T14" fmla="*/ 0 w 208"/>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11">
                  <a:moveTo>
                    <a:pt x="0" y="0"/>
                  </a:moveTo>
                  <a:lnTo>
                    <a:pt x="41" y="0"/>
                  </a:lnTo>
                  <a:lnTo>
                    <a:pt x="105" y="162"/>
                  </a:lnTo>
                  <a:lnTo>
                    <a:pt x="168" y="0"/>
                  </a:lnTo>
                  <a:lnTo>
                    <a:pt x="208" y="0"/>
                  </a:lnTo>
                  <a:lnTo>
                    <a:pt x="119" y="211"/>
                  </a:lnTo>
                  <a:lnTo>
                    <a:pt x="88" y="211"/>
                  </a:lnTo>
                  <a:lnTo>
                    <a:pt x="0" y="0"/>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xmlns="" id="{C69D53BB-0DF2-4501-8965-EA22144D8A4B}"/>
                </a:ext>
              </a:extLst>
            </p:cNvPr>
            <p:cNvSpPr>
              <a:spLocks/>
            </p:cNvSpPr>
            <p:nvPr userDrawn="1"/>
          </p:nvSpPr>
          <p:spPr bwMode="auto">
            <a:xfrm>
              <a:off x="767" y="3196"/>
              <a:ext cx="157" cy="211"/>
            </a:xfrm>
            <a:custGeom>
              <a:avLst/>
              <a:gdLst>
                <a:gd name="T0" fmla="*/ 0 w 157"/>
                <a:gd name="T1" fmla="*/ 0 h 211"/>
                <a:gd name="T2" fmla="*/ 156 w 157"/>
                <a:gd name="T3" fmla="*/ 0 h 211"/>
                <a:gd name="T4" fmla="*/ 156 w 157"/>
                <a:gd name="T5" fmla="*/ 33 h 211"/>
                <a:gd name="T6" fmla="*/ 37 w 157"/>
                <a:gd name="T7" fmla="*/ 33 h 211"/>
                <a:gd name="T8" fmla="*/ 37 w 157"/>
                <a:gd name="T9" fmla="*/ 87 h 211"/>
                <a:gd name="T10" fmla="*/ 142 w 157"/>
                <a:gd name="T11" fmla="*/ 87 h 211"/>
                <a:gd name="T12" fmla="*/ 142 w 157"/>
                <a:gd name="T13" fmla="*/ 120 h 211"/>
                <a:gd name="T14" fmla="*/ 37 w 157"/>
                <a:gd name="T15" fmla="*/ 120 h 211"/>
                <a:gd name="T16" fmla="*/ 37 w 157"/>
                <a:gd name="T17" fmla="*/ 178 h 211"/>
                <a:gd name="T18" fmla="*/ 157 w 157"/>
                <a:gd name="T19" fmla="*/ 178 h 211"/>
                <a:gd name="T20" fmla="*/ 157 w 157"/>
                <a:gd name="T21" fmla="*/ 211 h 211"/>
                <a:gd name="T22" fmla="*/ 0 w 157"/>
                <a:gd name="T23" fmla="*/ 211 h 211"/>
                <a:gd name="T24" fmla="*/ 0 w 157"/>
                <a:gd name="T2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11">
                  <a:moveTo>
                    <a:pt x="0" y="0"/>
                  </a:moveTo>
                  <a:lnTo>
                    <a:pt x="156" y="0"/>
                  </a:lnTo>
                  <a:lnTo>
                    <a:pt x="156" y="33"/>
                  </a:lnTo>
                  <a:lnTo>
                    <a:pt x="37" y="33"/>
                  </a:lnTo>
                  <a:lnTo>
                    <a:pt x="37" y="87"/>
                  </a:lnTo>
                  <a:lnTo>
                    <a:pt x="142" y="87"/>
                  </a:lnTo>
                  <a:lnTo>
                    <a:pt x="142" y="120"/>
                  </a:lnTo>
                  <a:lnTo>
                    <a:pt x="37" y="120"/>
                  </a:lnTo>
                  <a:lnTo>
                    <a:pt x="37" y="178"/>
                  </a:lnTo>
                  <a:lnTo>
                    <a:pt x="157" y="178"/>
                  </a:lnTo>
                  <a:lnTo>
                    <a:pt x="157" y="211"/>
                  </a:lnTo>
                  <a:lnTo>
                    <a:pt x="0" y="211"/>
                  </a:lnTo>
                  <a:lnTo>
                    <a:pt x="0" y="0"/>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xmlns="" id="{67BD81B7-D9E4-40DB-A93D-50E62ACCA35C}"/>
                </a:ext>
              </a:extLst>
            </p:cNvPr>
            <p:cNvSpPr>
              <a:spLocks noEditPoints="1"/>
            </p:cNvSpPr>
            <p:nvPr userDrawn="1"/>
          </p:nvSpPr>
          <p:spPr bwMode="auto">
            <a:xfrm>
              <a:off x="961" y="3196"/>
              <a:ext cx="178" cy="211"/>
            </a:xfrm>
            <a:custGeom>
              <a:avLst/>
              <a:gdLst>
                <a:gd name="T0" fmla="*/ 0 w 102"/>
                <a:gd name="T1" fmla="*/ 0 h 121"/>
                <a:gd name="T2" fmla="*/ 53 w 102"/>
                <a:gd name="T3" fmla="*/ 0 h 121"/>
                <a:gd name="T4" fmla="*/ 88 w 102"/>
                <a:gd name="T5" fmla="*/ 12 h 121"/>
                <a:gd name="T6" fmla="*/ 98 w 102"/>
                <a:gd name="T7" fmla="*/ 38 h 121"/>
                <a:gd name="T8" fmla="*/ 98 w 102"/>
                <a:gd name="T9" fmla="*/ 39 h 121"/>
                <a:gd name="T10" fmla="*/ 69 w 102"/>
                <a:gd name="T11" fmla="*/ 75 h 121"/>
                <a:gd name="T12" fmla="*/ 102 w 102"/>
                <a:gd name="T13" fmla="*/ 121 h 121"/>
                <a:gd name="T14" fmla="*/ 77 w 102"/>
                <a:gd name="T15" fmla="*/ 121 h 121"/>
                <a:gd name="T16" fmla="*/ 47 w 102"/>
                <a:gd name="T17" fmla="*/ 79 h 121"/>
                <a:gd name="T18" fmla="*/ 21 w 102"/>
                <a:gd name="T19" fmla="*/ 79 h 121"/>
                <a:gd name="T20" fmla="*/ 21 w 102"/>
                <a:gd name="T21" fmla="*/ 121 h 121"/>
                <a:gd name="T22" fmla="*/ 0 w 102"/>
                <a:gd name="T23" fmla="*/ 121 h 121"/>
                <a:gd name="T24" fmla="*/ 0 w 102"/>
                <a:gd name="T25" fmla="*/ 0 h 121"/>
                <a:gd name="T26" fmla="*/ 52 w 102"/>
                <a:gd name="T27" fmla="*/ 60 h 121"/>
                <a:gd name="T28" fmla="*/ 76 w 102"/>
                <a:gd name="T29" fmla="*/ 40 h 121"/>
                <a:gd name="T30" fmla="*/ 76 w 102"/>
                <a:gd name="T31" fmla="*/ 39 h 121"/>
                <a:gd name="T32" fmla="*/ 51 w 102"/>
                <a:gd name="T33" fmla="*/ 19 h 121"/>
                <a:gd name="T34" fmla="*/ 21 w 102"/>
                <a:gd name="T35" fmla="*/ 19 h 121"/>
                <a:gd name="T36" fmla="*/ 21 w 102"/>
                <a:gd name="T37" fmla="*/ 60 h 121"/>
                <a:gd name="T38" fmla="*/ 52 w 102"/>
                <a:gd name="T39"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21">
                  <a:moveTo>
                    <a:pt x="0" y="0"/>
                  </a:moveTo>
                  <a:cubicBezTo>
                    <a:pt x="53" y="0"/>
                    <a:pt x="53" y="0"/>
                    <a:pt x="53" y="0"/>
                  </a:cubicBezTo>
                  <a:cubicBezTo>
                    <a:pt x="68" y="0"/>
                    <a:pt x="80" y="5"/>
                    <a:pt x="88" y="12"/>
                  </a:cubicBezTo>
                  <a:cubicBezTo>
                    <a:pt x="94" y="19"/>
                    <a:pt x="98" y="28"/>
                    <a:pt x="98" y="38"/>
                  </a:cubicBezTo>
                  <a:cubicBezTo>
                    <a:pt x="98" y="39"/>
                    <a:pt x="98" y="39"/>
                    <a:pt x="98" y="39"/>
                  </a:cubicBezTo>
                  <a:cubicBezTo>
                    <a:pt x="98" y="58"/>
                    <a:pt x="86" y="70"/>
                    <a:pt x="69" y="75"/>
                  </a:cubicBezTo>
                  <a:cubicBezTo>
                    <a:pt x="102" y="121"/>
                    <a:pt x="102" y="121"/>
                    <a:pt x="102" y="121"/>
                  </a:cubicBezTo>
                  <a:cubicBezTo>
                    <a:pt x="77" y="121"/>
                    <a:pt x="77" y="121"/>
                    <a:pt x="77" y="121"/>
                  </a:cubicBezTo>
                  <a:cubicBezTo>
                    <a:pt x="47" y="79"/>
                    <a:pt x="47" y="79"/>
                    <a:pt x="47" y="79"/>
                  </a:cubicBezTo>
                  <a:cubicBezTo>
                    <a:pt x="21" y="79"/>
                    <a:pt x="21" y="79"/>
                    <a:pt x="21" y="79"/>
                  </a:cubicBezTo>
                  <a:cubicBezTo>
                    <a:pt x="21" y="121"/>
                    <a:pt x="21" y="121"/>
                    <a:pt x="21" y="121"/>
                  </a:cubicBezTo>
                  <a:cubicBezTo>
                    <a:pt x="0" y="121"/>
                    <a:pt x="0" y="121"/>
                    <a:pt x="0" y="121"/>
                  </a:cubicBezTo>
                  <a:lnTo>
                    <a:pt x="0" y="0"/>
                  </a:lnTo>
                  <a:close/>
                  <a:moveTo>
                    <a:pt x="52" y="60"/>
                  </a:moveTo>
                  <a:cubicBezTo>
                    <a:pt x="67" y="60"/>
                    <a:pt x="76" y="52"/>
                    <a:pt x="76" y="40"/>
                  </a:cubicBezTo>
                  <a:cubicBezTo>
                    <a:pt x="76" y="39"/>
                    <a:pt x="76" y="39"/>
                    <a:pt x="76" y="39"/>
                  </a:cubicBezTo>
                  <a:cubicBezTo>
                    <a:pt x="76" y="27"/>
                    <a:pt x="67" y="19"/>
                    <a:pt x="51" y="19"/>
                  </a:cubicBezTo>
                  <a:cubicBezTo>
                    <a:pt x="21" y="19"/>
                    <a:pt x="21" y="19"/>
                    <a:pt x="21" y="19"/>
                  </a:cubicBezTo>
                  <a:cubicBezTo>
                    <a:pt x="21" y="60"/>
                    <a:pt x="21" y="60"/>
                    <a:pt x="21" y="60"/>
                  </a:cubicBezTo>
                  <a:lnTo>
                    <a:pt x="52" y="60"/>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xmlns="" id="{4E3E50C2-F368-456B-9C36-F6EC08F98E3B}"/>
                </a:ext>
              </a:extLst>
            </p:cNvPr>
            <p:cNvSpPr>
              <a:spLocks/>
            </p:cNvSpPr>
            <p:nvPr userDrawn="1"/>
          </p:nvSpPr>
          <p:spPr bwMode="auto">
            <a:xfrm>
              <a:off x="1165" y="3196"/>
              <a:ext cx="183" cy="211"/>
            </a:xfrm>
            <a:custGeom>
              <a:avLst/>
              <a:gdLst>
                <a:gd name="T0" fmla="*/ 0 w 183"/>
                <a:gd name="T1" fmla="*/ 0 h 211"/>
                <a:gd name="T2" fmla="*/ 33 w 183"/>
                <a:gd name="T3" fmla="*/ 0 h 211"/>
                <a:gd name="T4" fmla="*/ 146 w 183"/>
                <a:gd name="T5" fmla="*/ 145 h 211"/>
                <a:gd name="T6" fmla="*/ 146 w 183"/>
                <a:gd name="T7" fmla="*/ 0 h 211"/>
                <a:gd name="T8" fmla="*/ 183 w 183"/>
                <a:gd name="T9" fmla="*/ 0 h 211"/>
                <a:gd name="T10" fmla="*/ 183 w 183"/>
                <a:gd name="T11" fmla="*/ 211 h 211"/>
                <a:gd name="T12" fmla="*/ 152 w 183"/>
                <a:gd name="T13" fmla="*/ 211 h 211"/>
                <a:gd name="T14" fmla="*/ 35 w 183"/>
                <a:gd name="T15" fmla="*/ 61 h 211"/>
                <a:gd name="T16" fmla="*/ 35 w 183"/>
                <a:gd name="T17" fmla="*/ 211 h 211"/>
                <a:gd name="T18" fmla="*/ 0 w 183"/>
                <a:gd name="T19" fmla="*/ 211 h 211"/>
                <a:gd name="T20" fmla="*/ 0 w 183"/>
                <a:gd name="T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11">
                  <a:moveTo>
                    <a:pt x="0" y="0"/>
                  </a:moveTo>
                  <a:lnTo>
                    <a:pt x="33" y="0"/>
                  </a:lnTo>
                  <a:lnTo>
                    <a:pt x="146" y="145"/>
                  </a:lnTo>
                  <a:lnTo>
                    <a:pt x="146" y="0"/>
                  </a:lnTo>
                  <a:lnTo>
                    <a:pt x="183" y="0"/>
                  </a:lnTo>
                  <a:lnTo>
                    <a:pt x="183" y="211"/>
                  </a:lnTo>
                  <a:lnTo>
                    <a:pt x="152" y="211"/>
                  </a:lnTo>
                  <a:lnTo>
                    <a:pt x="35" y="61"/>
                  </a:lnTo>
                  <a:lnTo>
                    <a:pt x="35" y="211"/>
                  </a:lnTo>
                  <a:lnTo>
                    <a:pt x="0" y="211"/>
                  </a:lnTo>
                  <a:lnTo>
                    <a:pt x="0" y="0"/>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8">
              <a:extLst>
                <a:ext uri="{FF2B5EF4-FFF2-40B4-BE49-F238E27FC236}">
                  <a16:creationId xmlns:a16="http://schemas.microsoft.com/office/drawing/2014/main" xmlns="" id="{6E34E068-1915-4F28-AA7F-935BD67E4706}"/>
                </a:ext>
              </a:extLst>
            </p:cNvPr>
            <p:cNvSpPr>
              <a:spLocks/>
            </p:cNvSpPr>
            <p:nvPr userDrawn="1"/>
          </p:nvSpPr>
          <p:spPr bwMode="auto">
            <a:xfrm>
              <a:off x="1385" y="3196"/>
              <a:ext cx="205" cy="211"/>
            </a:xfrm>
            <a:custGeom>
              <a:avLst/>
              <a:gdLst>
                <a:gd name="T0" fmla="*/ 0 w 205"/>
                <a:gd name="T1" fmla="*/ 0 h 211"/>
                <a:gd name="T2" fmla="*/ 40 w 205"/>
                <a:gd name="T3" fmla="*/ 0 h 211"/>
                <a:gd name="T4" fmla="*/ 103 w 205"/>
                <a:gd name="T5" fmla="*/ 99 h 211"/>
                <a:gd name="T6" fmla="*/ 167 w 205"/>
                <a:gd name="T7" fmla="*/ 0 h 211"/>
                <a:gd name="T8" fmla="*/ 205 w 205"/>
                <a:gd name="T9" fmla="*/ 0 h 211"/>
                <a:gd name="T10" fmla="*/ 205 w 205"/>
                <a:gd name="T11" fmla="*/ 211 h 211"/>
                <a:gd name="T12" fmla="*/ 169 w 205"/>
                <a:gd name="T13" fmla="*/ 211 h 211"/>
                <a:gd name="T14" fmla="*/ 169 w 205"/>
                <a:gd name="T15" fmla="*/ 59 h 211"/>
                <a:gd name="T16" fmla="*/ 103 w 205"/>
                <a:gd name="T17" fmla="*/ 159 h 211"/>
                <a:gd name="T18" fmla="*/ 103 w 205"/>
                <a:gd name="T19" fmla="*/ 159 h 211"/>
                <a:gd name="T20" fmla="*/ 36 w 205"/>
                <a:gd name="T21" fmla="*/ 61 h 211"/>
                <a:gd name="T22" fmla="*/ 36 w 205"/>
                <a:gd name="T23" fmla="*/ 211 h 211"/>
                <a:gd name="T24" fmla="*/ 0 w 205"/>
                <a:gd name="T25" fmla="*/ 211 h 211"/>
                <a:gd name="T26" fmla="*/ 0 w 205"/>
                <a:gd name="T2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211">
                  <a:moveTo>
                    <a:pt x="0" y="0"/>
                  </a:moveTo>
                  <a:lnTo>
                    <a:pt x="40" y="0"/>
                  </a:lnTo>
                  <a:lnTo>
                    <a:pt x="103" y="99"/>
                  </a:lnTo>
                  <a:lnTo>
                    <a:pt x="167" y="0"/>
                  </a:lnTo>
                  <a:lnTo>
                    <a:pt x="205" y="0"/>
                  </a:lnTo>
                  <a:lnTo>
                    <a:pt x="205" y="211"/>
                  </a:lnTo>
                  <a:lnTo>
                    <a:pt x="169" y="211"/>
                  </a:lnTo>
                  <a:lnTo>
                    <a:pt x="169" y="59"/>
                  </a:lnTo>
                  <a:lnTo>
                    <a:pt x="103" y="159"/>
                  </a:lnTo>
                  <a:lnTo>
                    <a:pt x="103" y="159"/>
                  </a:lnTo>
                  <a:lnTo>
                    <a:pt x="36" y="61"/>
                  </a:lnTo>
                  <a:lnTo>
                    <a:pt x="36" y="211"/>
                  </a:lnTo>
                  <a:lnTo>
                    <a:pt x="0" y="211"/>
                  </a:lnTo>
                  <a:lnTo>
                    <a:pt x="0" y="0"/>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9">
              <a:extLst>
                <a:ext uri="{FF2B5EF4-FFF2-40B4-BE49-F238E27FC236}">
                  <a16:creationId xmlns:a16="http://schemas.microsoft.com/office/drawing/2014/main" xmlns="" id="{8ACC52B9-2550-4F30-A180-1F37622308EC}"/>
                </a:ext>
              </a:extLst>
            </p:cNvPr>
            <p:cNvSpPr>
              <a:spLocks/>
            </p:cNvSpPr>
            <p:nvPr userDrawn="1"/>
          </p:nvSpPr>
          <p:spPr bwMode="auto">
            <a:xfrm>
              <a:off x="1627" y="3196"/>
              <a:ext cx="157" cy="211"/>
            </a:xfrm>
            <a:custGeom>
              <a:avLst/>
              <a:gdLst>
                <a:gd name="T0" fmla="*/ 0 w 157"/>
                <a:gd name="T1" fmla="*/ 0 h 211"/>
                <a:gd name="T2" fmla="*/ 155 w 157"/>
                <a:gd name="T3" fmla="*/ 0 h 211"/>
                <a:gd name="T4" fmla="*/ 155 w 157"/>
                <a:gd name="T5" fmla="*/ 33 h 211"/>
                <a:gd name="T6" fmla="*/ 37 w 157"/>
                <a:gd name="T7" fmla="*/ 33 h 211"/>
                <a:gd name="T8" fmla="*/ 37 w 157"/>
                <a:gd name="T9" fmla="*/ 87 h 211"/>
                <a:gd name="T10" fmla="*/ 141 w 157"/>
                <a:gd name="T11" fmla="*/ 87 h 211"/>
                <a:gd name="T12" fmla="*/ 141 w 157"/>
                <a:gd name="T13" fmla="*/ 120 h 211"/>
                <a:gd name="T14" fmla="*/ 37 w 157"/>
                <a:gd name="T15" fmla="*/ 120 h 211"/>
                <a:gd name="T16" fmla="*/ 37 w 157"/>
                <a:gd name="T17" fmla="*/ 178 h 211"/>
                <a:gd name="T18" fmla="*/ 157 w 157"/>
                <a:gd name="T19" fmla="*/ 178 h 211"/>
                <a:gd name="T20" fmla="*/ 157 w 157"/>
                <a:gd name="T21" fmla="*/ 211 h 211"/>
                <a:gd name="T22" fmla="*/ 0 w 157"/>
                <a:gd name="T23" fmla="*/ 211 h 211"/>
                <a:gd name="T24" fmla="*/ 0 w 157"/>
                <a:gd name="T2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11">
                  <a:moveTo>
                    <a:pt x="0" y="0"/>
                  </a:moveTo>
                  <a:lnTo>
                    <a:pt x="155" y="0"/>
                  </a:lnTo>
                  <a:lnTo>
                    <a:pt x="155" y="33"/>
                  </a:lnTo>
                  <a:lnTo>
                    <a:pt x="37" y="33"/>
                  </a:lnTo>
                  <a:lnTo>
                    <a:pt x="37" y="87"/>
                  </a:lnTo>
                  <a:lnTo>
                    <a:pt x="141" y="87"/>
                  </a:lnTo>
                  <a:lnTo>
                    <a:pt x="141" y="120"/>
                  </a:lnTo>
                  <a:lnTo>
                    <a:pt x="37" y="120"/>
                  </a:lnTo>
                  <a:lnTo>
                    <a:pt x="37" y="178"/>
                  </a:lnTo>
                  <a:lnTo>
                    <a:pt x="157" y="178"/>
                  </a:lnTo>
                  <a:lnTo>
                    <a:pt x="157" y="211"/>
                  </a:lnTo>
                  <a:lnTo>
                    <a:pt x="0" y="211"/>
                  </a:lnTo>
                  <a:lnTo>
                    <a:pt x="0" y="0"/>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30">
              <a:extLst>
                <a:ext uri="{FF2B5EF4-FFF2-40B4-BE49-F238E27FC236}">
                  <a16:creationId xmlns:a16="http://schemas.microsoft.com/office/drawing/2014/main" xmlns="" id="{8B2F2A9A-5D7A-4825-9475-4002521C8BAD}"/>
                </a:ext>
              </a:extLst>
            </p:cNvPr>
            <p:cNvSpPr>
              <a:spLocks/>
            </p:cNvSpPr>
            <p:nvPr userDrawn="1"/>
          </p:nvSpPr>
          <p:spPr bwMode="auto">
            <a:xfrm>
              <a:off x="1821" y="3196"/>
              <a:ext cx="183" cy="211"/>
            </a:xfrm>
            <a:custGeom>
              <a:avLst/>
              <a:gdLst>
                <a:gd name="T0" fmla="*/ 0 w 183"/>
                <a:gd name="T1" fmla="*/ 0 h 211"/>
                <a:gd name="T2" fmla="*/ 33 w 183"/>
                <a:gd name="T3" fmla="*/ 0 h 211"/>
                <a:gd name="T4" fmla="*/ 146 w 183"/>
                <a:gd name="T5" fmla="*/ 145 h 211"/>
                <a:gd name="T6" fmla="*/ 146 w 183"/>
                <a:gd name="T7" fmla="*/ 0 h 211"/>
                <a:gd name="T8" fmla="*/ 183 w 183"/>
                <a:gd name="T9" fmla="*/ 0 h 211"/>
                <a:gd name="T10" fmla="*/ 183 w 183"/>
                <a:gd name="T11" fmla="*/ 211 h 211"/>
                <a:gd name="T12" fmla="*/ 151 w 183"/>
                <a:gd name="T13" fmla="*/ 211 h 211"/>
                <a:gd name="T14" fmla="*/ 35 w 183"/>
                <a:gd name="T15" fmla="*/ 61 h 211"/>
                <a:gd name="T16" fmla="*/ 35 w 183"/>
                <a:gd name="T17" fmla="*/ 211 h 211"/>
                <a:gd name="T18" fmla="*/ 0 w 183"/>
                <a:gd name="T19" fmla="*/ 211 h 211"/>
                <a:gd name="T20" fmla="*/ 0 w 183"/>
                <a:gd name="T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11">
                  <a:moveTo>
                    <a:pt x="0" y="0"/>
                  </a:moveTo>
                  <a:lnTo>
                    <a:pt x="33" y="0"/>
                  </a:lnTo>
                  <a:lnTo>
                    <a:pt x="146" y="145"/>
                  </a:lnTo>
                  <a:lnTo>
                    <a:pt x="146" y="0"/>
                  </a:lnTo>
                  <a:lnTo>
                    <a:pt x="183" y="0"/>
                  </a:lnTo>
                  <a:lnTo>
                    <a:pt x="183" y="211"/>
                  </a:lnTo>
                  <a:lnTo>
                    <a:pt x="151" y="211"/>
                  </a:lnTo>
                  <a:lnTo>
                    <a:pt x="35" y="61"/>
                  </a:lnTo>
                  <a:lnTo>
                    <a:pt x="35" y="211"/>
                  </a:lnTo>
                  <a:lnTo>
                    <a:pt x="0" y="211"/>
                  </a:lnTo>
                  <a:lnTo>
                    <a:pt x="0" y="0"/>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31">
              <a:extLst>
                <a:ext uri="{FF2B5EF4-FFF2-40B4-BE49-F238E27FC236}">
                  <a16:creationId xmlns:a16="http://schemas.microsoft.com/office/drawing/2014/main" xmlns="" id="{B07C181E-61D6-48CB-B631-10E996E8B40B}"/>
                </a:ext>
              </a:extLst>
            </p:cNvPr>
            <p:cNvSpPr>
              <a:spLocks/>
            </p:cNvSpPr>
            <p:nvPr userDrawn="1"/>
          </p:nvSpPr>
          <p:spPr bwMode="auto">
            <a:xfrm>
              <a:off x="2032" y="3196"/>
              <a:ext cx="171" cy="211"/>
            </a:xfrm>
            <a:custGeom>
              <a:avLst/>
              <a:gdLst>
                <a:gd name="T0" fmla="*/ 68 w 171"/>
                <a:gd name="T1" fmla="*/ 35 h 211"/>
                <a:gd name="T2" fmla="*/ 0 w 171"/>
                <a:gd name="T3" fmla="*/ 35 h 211"/>
                <a:gd name="T4" fmla="*/ 0 w 171"/>
                <a:gd name="T5" fmla="*/ 0 h 211"/>
                <a:gd name="T6" fmla="*/ 171 w 171"/>
                <a:gd name="T7" fmla="*/ 0 h 211"/>
                <a:gd name="T8" fmla="*/ 171 w 171"/>
                <a:gd name="T9" fmla="*/ 35 h 211"/>
                <a:gd name="T10" fmla="*/ 104 w 171"/>
                <a:gd name="T11" fmla="*/ 35 h 211"/>
                <a:gd name="T12" fmla="*/ 104 w 171"/>
                <a:gd name="T13" fmla="*/ 211 h 211"/>
                <a:gd name="T14" fmla="*/ 68 w 171"/>
                <a:gd name="T15" fmla="*/ 211 h 211"/>
                <a:gd name="T16" fmla="*/ 68 w 171"/>
                <a:gd name="T17" fmla="*/ 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1">
                  <a:moveTo>
                    <a:pt x="68" y="35"/>
                  </a:moveTo>
                  <a:lnTo>
                    <a:pt x="0" y="35"/>
                  </a:lnTo>
                  <a:lnTo>
                    <a:pt x="0" y="0"/>
                  </a:lnTo>
                  <a:lnTo>
                    <a:pt x="171" y="0"/>
                  </a:lnTo>
                  <a:lnTo>
                    <a:pt x="171" y="35"/>
                  </a:lnTo>
                  <a:lnTo>
                    <a:pt x="104" y="35"/>
                  </a:lnTo>
                  <a:lnTo>
                    <a:pt x="104" y="211"/>
                  </a:lnTo>
                  <a:lnTo>
                    <a:pt x="68" y="211"/>
                  </a:lnTo>
                  <a:lnTo>
                    <a:pt x="68" y="35"/>
                  </a:ln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32">
              <a:extLst>
                <a:ext uri="{FF2B5EF4-FFF2-40B4-BE49-F238E27FC236}">
                  <a16:creationId xmlns:a16="http://schemas.microsoft.com/office/drawing/2014/main" xmlns="" id="{DDAF1A95-08F0-4612-8BE9-C66182CF684A}"/>
                </a:ext>
              </a:extLst>
            </p:cNvPr>
            <p:cNvSpPr>
              <a:spLocks/>
            </p:cNvSpPr>
            <p:nvPr userDrawn="1"/>
          </p:nvSpPr>
          <p:spPr bwMode="auto">
            <a:xfrm>
              <a:off x="835" y="2399"/>
              <a:ext cx="546" cy="709"/>
            </a:xfrm>
            <a:custGeom>
              <a:avLst/>
              <a:gdLst>
                <a:gd name="T0" fmla="*/ 0 w 313"/>
                <a:gd name="T1" fmla="*/ 343 h 406"/>
                <a:gd name="T2" fmla="*/ 51 w 313"/>
                <a:gd name="T3" fmla="*/ 282 h 406"/>
                <a:gd name="T4" fmla="*/ 169 w 313"/>
                <a:gd name="T5" fmla="*/ 330 h 406"/>
                <a:gd name="T6" fmla="*/ 227 w 313"/>
                <a:gd name="T7" fmla="*/ 292 h 406"/>
                <a:gd name="T8" fmla="*/ 227 w 313"/>
                <a:gd name="T9" fmla="*/ 291 h 406"/>
                <a:gd name="T10" fmla="*/ 147 w 313"/>
                <a:gd name="T11" fmla="*/ 241 h 406"/>
                <a:gd name="T12" fmla="*/ 16 w 313"/>
                <a:gd name="T13" fmla="*/ 120 h 406"/>
                <a:gd name="T14" fmla="*/ 16 w 313"/>
                <a:gd name="T15" fmla="*/ 119 h 406"/>
                <a:gd name="T16" fmla="*/ 154 w 313"/>
                <a:gd name="T17" fmla="*/ 0 h 406"/>
                <a:gd name="T18" fmla="*/ 301 w 313"/>
                <a:gd name="T19" fmla="*/ 50 h 406"/>
                <a:gd name="T20" fmla="*/ 256 w 313"/>
                <a:gd name="T21" fmla="*/ 116 h 406"/>
                <a:gd name="T22" fmla="*/ 153 w 313"/>
                <a:gd name="T23" fmla="*/ 77 h 406"/>
                <a:gd name="T24" fmla="*/ 102 w 313"/>
                <a:gd name="T25" fmla="*/ 111 h 406"/>
                <a:gd name="T26" fmla="*/ 102 w 313"/>
                <a:gd name="T27" fmla="*/ 112 h 406"/>
                <a:gd name="T28" fmla="*/ 188 w 313"/>
                <a:gd name="T29" fmla="*/ 164 h 406"/>
                <a:gd name="T30" fmla="*/ 313 w 313"/>
                <a:gd name="T31" fmla="*/ 283 h 406"/>
                <a:gd name="T32" fmla="*/ 313 w 313"/>
                <a:gd name="T33" fmla="*/ 284 h 406"/>
                <a:gd name="T34" fmla="*/ 168 w 313"/>
                <a:gd name="T35" fmla="*/ 406 h 406"/>
                <a:gd name="T36" fmla="*/ 0 w 313"/>
                <a:gd name="T37" fmla="*/ 34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406">
                  <a:moveTo>
                    <a:pt x="0" y="343"/>
                  </a:moveTo>
                  <a:cubicBezTo>
                    <a:pt x="51" y="282"/>
                    <a:pt x="51" y="282"/>
                    <a:pt x="51" y="282"/>
                  </a:cubicBezTo>
                  <a:cubicBezTo>
                    <a:pt x="87" y="311"/>
                    <a:pt x="124" y="330"/>
                    <a:pt x="169" y="330"/>
                  </a:cubicBezTo>
                  <a:cubicBezTo>
                    <a:pt x="205" y="330"/>
                    <a:pt x="227" y="316"/>
                    <a:pt x="227" y="292"/>
                  </a:cubicBezTo>
                  <a:cubicBezTo>
                    <a:pt x="227" y="291"/>
                    <a:pt x="227" y="291"/>
                    <a:pt x="227" y="291"/>
                  </a:cubicBezTo>
                  <a:cubicBezTo>
                    <a:pt x="227" y="269"/>
                    <a:pt x="213" y="258"/>
                    <a:pt x="147" y="241"/>
                  </a:cubicBezTo>
                  <a:cubicBezTo>
                    <a:pt x="67" y="221"/>
                    <a:pt x="16" y="199"/>
                    <a:pt x="16" y="120"/>
                  </a:cubicBezTo>
                  <a:cubicBezTo>
                    <a:pt x="16" y="119"/>
                    <a:pt x="16" y="119"/>
                    <a:pt x="16" y="119"/>
                  </a:cubicBezTo>
                  <a:cubicBezTo>
                    <a:pt x="16" y="47"/>
                    <a:pt x="73" y="0"/>
                    <a:pt x="154" y="0"/>
                  </a:cubicBezTo>
                  <a:cubicBezTo>
                    <a:pt x="212" y="0"/>
                    <a:pt x="261" y="18"/>
                    <a:pt x="301" y="50"/>
                  </a:cubicBezTo>
                  <a:cubicBezTo>
                    <a:pt x="256" y="116"/>
                    <a:pt x="256" y="116"/>
                    <a:pt x="256" y="116"/>
                  </a:cubicBezTo>
                  <a:cubicBezTo>
                    <a:pt x="221" y="91"/>
                    <a:pt x="186" y="77"/>
                    <a:pt x="153" y="77"/>
                  </a:cubicBezTo>
                  <a:cubicBezTo>
                    <a:pt x="120" y="77"/>
                    <a:pt x="102" y="92"/>
                    <a:pt x="102" y="111"/>
                  </a:cubicBezTo>
                  <a:cubicBezTo>
                    <a:pt x="102" y="112"/>
                    <a:pt x="102" y="112"/>
                    <a:pt x="102" y="112"/>
                  </a:cubicBezTo>
                  <a:cubicBezTo>
                    <a:pt x="102" y="138"/>
                    <a:pt x="119" y="147"/>
                    <a:pt x="188" y="164"/>
                  </a:cubicBezTo>
                  <a:cubicBezTo>
                    <a:pt x="268" y="185"/>
                    <a:pt x="313" y="214"/>
                    <a:pt x="313" y="283"/>
                  </a:cubicBezTo>
                  <a:cubicBezTo>
                    <a:pt x="313" y="284"/>
                    <a:pt x="313" y="284"/>
                    <a:pt x="313" y="284"/>
                  </a:cubicBezTo>
                  <a:cubicBezTo>
                    <a:pt x="313" y="362"/>
                    <a:pt x="253" y="406"/>
                    <a:pt x="168" y="406"/>
                  </a:cubicBezTo>
                  <a:cubicBezTo>
                    <a:pt x="108" y="406"/>
                    <a:pt x="47" y="386"/>
                    <a:pt x="0" y="343"/>
                  </a:cubicBezTo>
                  <a:close/>
                </a:path>
              </a:pathLst>
            </a:custGeom>
            <a:solidFill>
              <a:srgbClr val="002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33">
              <a:extLst>
                <a:ext uri="{FF2B5EF4-FFF2-40B4-BE49-F238E27FC236}">
                  <a16:creationId xmlns:a16="http://schemas.microsoft.com/office/drawing/2014/main" xmlns="" id="{948A46F9-1881-4D86-8055-99D469AF3C48}"/>
                </a:ext>
              </a:extLst>
            </p:cNvPr>
            <p:cNvSpPr>
              <a:spLocks/>
            </p:cNvSpPr>
            <p:nvPr userDrawn="1"/>
          </p:nvSpPr>
          <p:spPr bwMode="auto">
            <a:xfrm>
              <a:off x="-2" y="897"/>
              <a:ext cx="2381" cy="1462"/>
            </a:xfrm>
            <a:custGeom>
              <a:avLst/>
              <a:gdLst>
                <a:gd name="T0" fmla="*/ 1365 w 1365"/>
                <a:gd name="T1" fmla="*/ 596 h 837"/>
                <a:gd name="T2" fmla="*/ 1343 w 1365"/>
                <a:gd name="T3" fmla="*/ 560 h 837"/>
                <a:gd name="T4" fmla="*/ 1229 w 1365"/>
                <a:gd name="T5" fmla="*/ 486 h 837"/>
                <a:gd name="T6" fmla="*/ 1242 w 1365"/>
                <a:gd name="T7" fmla="*/ 468 h 837"/>
                <a:gd name="T8" fmla="*/ 1300 w 1365"/>
                <a:gd name="T9" fmla="*/ 355 h 837"/>
                <a:gd name="T10" fmla="*/ 1304 w 1365"/>
                <a:gd name="T11" fmla="*/ 310 h 837"/>
                <a:gd name="T12" fmla="*/ 1273 w 1365"/>
                <a:gd name="T13" fmla="*/ 283 h 837"/>
                <a:gd name="T14" fmla="*/ 1129 w 1365"/>
                <a:gd name="T15" fmla="*/ 282 h 837"/>
                <a:gd name="T16" fmla="*/ 1117 w 1365"/>
                <a:gd name="T17" fmla="*/ 146 h 837"/>
                <a:gd name="T18" fmla="*/ 1096 w 1365"/>
                <a:gd name="T19" fmla="*/ 110 h 837"/>
                <a:gd name="T20" fmla="*/ 1028 w 1365"/>
                <a:gd name="T21" fmla="*/ 123 h 837"/>
                <a:gd name="T22" fmla="*/ 951 w 1365"/>
                <a:gd name="T23" fmla="*/ 161 h 837"/>
                <a:gd name="T24" fmla="*/ 918 w 1365"/>
                <a:gd name="T25" fmla="*/ 57 h 837"/>
                <a:gd name="T26" fmla="*/ 893 w 1365"/>
                <a:gd name="T27" fmla="*/ 31 h 837"/>
                <a:gd name="T28" fmla="*/ 860 w 1365"/>
                <a:gd name="T29" fmla="*/ 39 h 837"/>
                <a:gd name="T30" fmla="*/ 765 w 1365"/>
                <a:gd name="T31" fmla="*/ 107 h 837"/>
                <a:gd name="T32" fmla="*/ 729 w 1365"/>
                <a:gd name="T33" fmla="*/ 48 h 837"/>
                <a:gd name="T34" fmla="*/ 702 w 1365"/>
                <a:gd name="T35" fmla="*/ 9 h 837"/>
                <a:gd name="T36" fmla="*/ 682 w 1365"/>
                <a:gd name="T37" fmla="*/ 0 h 837"/>
                <a:gd name="T38" fmla="*/ 664 w 1365"/>
                <a:gd name="T39" fmla="*/ 9 h 837"/>
                <a:gd name="T40" fmla="*/ 636 w 1365"/>
                <a:gd name="T41" fmla="*/ 48 h 837"/>
                <a:gd name="T42" fmla="*/ 601 w 1365"/>
                <a:gd name="T43" fmla="*/ 107 h 837"/>
                <a:gd name="T44" fmla="*/ 505 w 1365"/>
                <a:gd name="T45" fmla="*/ 39 h 837"/>
                <a:gd name="T46" fmla="*/ 472 w 1365"/>
                <a:gd name="T47" fmla="*/ 31 h 837"/>
                <a:gd name="T48" fmla="*/ 447 w 1365"/>
                <a:gd name="T49" fmla="*/ 57 h 837"/>
                <a:gd name="T50" fmla="*/ 415 w 1365"/>
                <a:gd name="T51" fmla="*/ 161 h 837"/>
                <a:gd name="T52" fmla="*/ 338 w 1365"/>
                <a:gd name="T53" fmla="*/ 123 h 837"/>
                <a:gd name="T54" fmla="*/ 270 w 1365"/>
                <a:gd name="T55" fmla="*/ 110 h 837"/>
                <a:gd name="T56" fmla="*/ 249 w 1365"/>
                <a:gd name="T57" fmla="*/ 146 h 837"/>
                <a:gd name="T58" fmla="*/ 236 w 1365"/>
                <a:gd name="T59" fmla="*/ 283 h 837"/>
                <a:gd name="T60" fmla="*/ 92 w 1365"/>
                <a:gd name="T61" fmla="*/ 283 h 837"/>
                <a:gd name="T62" fmla="*/ 61 w 1365"/>
                <a:gd name="T63" fmla="*/ 310 h 837"/>
                <a:gd name="T64" fmla="*/ 65 w 1365"/>
                <a:gd name="T65" fmla="*/ 355 h 837"/>
                <a:gd name="T66" fmla="*/ 124 w 1365"/>
                <a:gd name="T67" fmla="*/ 468 h 837"/>
                <a:gd name="T68" fmla="*/ 136 w 1365"/>
                <a:gd name="T69" fmla="*/ 486 h 837"/>
                <a:gd name="T70" fmla="*/ 22 w 1365"/>
                <a:gd name="T71" fmla="*/ 560 h 837"/>
                <a:gd name="T72" fmla="*/ 0 w 1365"/>
                <a:gd name="T73" fmla="*/ 596 h 837"/>
                <a:gd name="T74" fmla="*/ 8 w 1365"/>
                <a:gd name="T75" fmla="*/ 621 h 837"/>
                <a:gd name="T76" fmla="*/ 259 w 1365"/>
                <a:gd name="T77" fmla="*/ 735 h 837"/>
                <a:gd name="T78" fmla="*/ 241 w 1365"/>
                <a:gd name="T79" fmla="*/ 792 h 837"/>
                <a:gd name="T80" fmla="*/ 268 w 1365"/>
                <a:gd name="T81" fmla="*/ 818 h 837"/>
                <a:gd name="T82" fmla="*/ 353 w 1365"/>
                <a:gd name="T83" fmla="*/ 836 h 837"/>
                <a:gd name="T84" fmla="*/ 471 w 1365"/>
                <a:gd name="T85" fmla="*/ 821 h 837"/>
                <a:gd name="T86" fmla="*/ 583 w 1365"/>
                <a:gd name="T87" fmla="*/ 797 h 837"/>
                <a:gd name="T88" fmla="*/ 648 w 1365"/>
                <a:gd name="T89" fmla="*/ 798 h 837"/>
                <a:gd name="T90" fmla="*/ 683 w 1365"/>
                <a:gd name="T91" fmla="*/ 800 h 837"/>
                <a:gd name="T92" fmla="*/ 717 w 1365"/>
                <a:gd name="T93" fmla="*/ 798 h 837"/>
                <a:gd name="T94" fmla="*/ 782 w 1365"/>
                <a:gd name="T95" fmla="*/ 797 h 837"/>
                <a:gd name="T96" fmla="*/ 894 w 1365"/>
                <a:gd name="T97" fmla="*/ 821 h 837"/>
                <a:gd name="T98" fmla="*/ 1012 w 1365"/>
                <a:gd name="T99" fmla="*/ 836 h 837"/>
                <a:gd name="T100" fmla="*/ 1097 w 1365"/>
                <a:gd name="T101" fmla="*/ 818 h 837"/>
                <a:gd name="T102" fmla="*/ 1124 w 1365"/>
                <a:gd name="T103" fmla="*/ 792 h 837"/>
                <a:gd name="T104" fmla="*/ 1106 w 1365"/>
                <a:gd name="T105" fmla="*/ 735 h 837"/>
                <a:gd name="T106" fmla="*/ 1357 w 1365"/>
                <a:gd name="T107" fmla="*/ 621 h 837"/>
                <a:gd name="T108" fmla="*/ 1365 w 1365"/>
                <a:gd name="T109" fmla="*/ 596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5" h="837">
                  <a:moveTo>
                    <a:pt x="1365" y="596"/>
                  </a:moveTo>
                  <a:cubicBezTo>
                    <a:pt x="1365" y="578"/>
                    <a:pt x="1351" y="566"/>
                    <a:pt x="1343" y="560"/>
                  </a:cubicBezTo>
                  <a:cubicBezTo>
                    <a:pt x="1335" y="553"/>
                    <a:pt x="1298" y="526"/>
                    <a:pt x="1229" y="486"/>
                  </a:cubicBezTo>
                  <a:cubicBezTo>
                    <a:pt x="1234" y="479"/>
                    <a:pt x="1236" y="476"/>
                    <a:pt x="1242" y="468"/>
                  </a:cubicBezTo>
                  <a:cubicBezTo>
                    <a:pt x="1267" y="433"/>
                    <a:pt x="1289" y="397"/>
                    <a:pt x="1300" y="355"/>
                  </a:cubicBezTo>
                  <a:cubicBezTo>
                    <a:pt x="1303" y="344"/>
                    <a:pt x="1308" y="321"/>
                    <a:pt x="1304" y="310"/>
                  </a:cubicBezTo>
                  <a:cubicBezTo>
                    <a:pt x="1299" y="296"/>
                    <a:pt x="1286" y="287"/>
                    <a:pt x="1273" y="283"/>
                  </a:cubicBezTo>
                  <a:cubicBezTo>
                    <a:pt x="1244" y="275"/>
                    <a:pt x="1138" y="282"/>
                    <a:pt x="1129" y="282"/>
                  </a:cubicBezTo>
                  <a:cubicBezTo>
                    <a:pt x="1129" y="251"/>
                    <a:pt x="1128" y="199"/>
                    <a:pt x="1117" y="146"/>
                  </a:cubicBezTo>
                  <a:cubicBezTo>
                    <a:pt x="1114" y="134"/>
                    <a:pt x="1109" y="116"/>
                    <a:pt x="1096" y="110"/>
                  </a:cubicBezTo>
                  <a:cubicBezTo>
                    <a:pt x="1073" y="101"/>
                    <a:pt x="1048" y="114"/>
                    <a:pt x="1028" y="123"/>
                  </a:cubicBezTo>
                  <a:cubicBezTo>
                    <a:pt x="1000" y="135"/>
                    <a:pt x="980" y="146"/>
                    <a:pt x="951" y="161"/>
                  </a:cubicBezTo>
                  <a:cubicBezTo>
                    <a:pt x="937" y="113"/>
                    <a:pt x="923" y="68"/>
                    <a:pt x="918" y="57"/>
                  </a:cubicBezTo>
                  <a:cubicBezTo>
                    <a:pt x="914" y="49"/>
                    <a:pt x="909" y="34"/>
                    <a:pt x="893" y="31"/>
                  </a:cubicBezTo>
                  <a:cubicBezTo>
                    <a:pt x="877" y="27"/>
                    <a:pt x="868" y="34"/>
                    <a:pt x="860" y="39"/>
                  </a:cubicBezTo>
                  <a:cubicBezTo>
                    <a:pt x="846" y="47"/>
                    <a:pt x="785" y="91"/>
                    <a:pt x="765" y="107"/>
                  </a:cubicBezTo>
                  <a:cubicBezTo>
                    <a:pt x="751" y="85"/>
                    <a:pt x="742" y="69"/>
                    <a:pt x="729" y="48"/>
                  </a:cubicBezTo>
                  <a:cubicBezTo>
                    <a:pt x="724" y="40"/>
                    <a:pt x="711" y="18"/>
                    <a:pt x="702" y="9"/>
                  </a:cubicBezTo>
                  <a:cubicBezTo>
                    <a:pt x="697" y="4"/>
                    <a:pt x="691" y="0"/>
                    <a:pt x="682" y="0"/>
                  </a:cubicBezTo>
                  <a:cubicBezTo>
                    <a:pt x="674" y="0"/>
                    <a:pt x="669" y="4"/>
                    <a:pt x="664" y="9"/>
                  </a:cubicBezTo>
                  <a:cubicBezTo>
                    <a:pt x="654" y="18"/>
                    <a:pt x="641" y="40"/>
                    <a:pt x="636" y="48"/>
                  </a:cubicBezTo>
                  <a:cubicBezTo>
                    <a:pt x="623" y="69"/>
                    <a:pt x="614" y="85"/>
                    <a:pt x="601" y="107"/>
                  </a:cubicBezTo>
                  <a:cubicBezTo>
                    <a:pt x="580" y="91"/>
                    <a:pt x="519" y="47"/>
                    <a:pt x="505" y="39"/>
                  </a:cubicBezTo>
                  <a:cubicBezTo>
                    <a:pt x="497" y="34"/>
                    <a:pt x="488" y="27"/>
                    <a:pt x="472" y="31"/>
                  </a:cubicBezTo>
                  <a:cubicBezTo>
                    <a:pt x="456" y="34"/>
                    <a:pt x="451" y="49"/>
                    <a:pt x="447" y="57"/>
                  </a:cubicBezTo>
                  <a:cubicBezTo>
                    <a:pt x="442" y="68"/>
                    <a:pt x="428" y="113"/>
                    <a:pt x="415" y="161"/>
                  </a:cubicBezTo>
                  <a:cubicBezTo>
                    <a:pt x="385" y="146"/>
                    <a:pt x="365" y="135"/>
                    <a:pt x="338" y="123"/>
                  </a:cubicBezTo>
                  <a:cubicBezTo>
                    <a:pt x="317" y="114"/>
                    <a:pt x="292" y="101"/>
                    <a:pt x="270" y="110"/>
                  </a:cubicBezTo>
                  <a:cubicBezTo>
                    <a:pt x="257" y="116"/>
                    <a:pt x="252" y="134"/>
                    <a:pt x="249" y="146"/>
                  </a:cubicBezTo>
                  <a:cubicBezTo>
                    <a:pt x="237" y="199"/>
                    <a:pt x="236" y="251"/>
                    <a:pt x="236" y="283"/>
                  </a:cubicBezTo>
                  <a:cubicBezTo>
                    <a:pt x="228" y="282"/>
                    <a:pt x="121" y="275"/>
                    <a:pt x="92" y="283"/>
                  </a:cubicBezTo>
                  <a:cubicBezTo>
                    <a:pt x="79" y="287"/>
                    <a:pt x="67" y="296"/>
                    <a:pt x="61" y="310"/>
                  </a:cubicBezTo>
                  <a:cubicBezTo>
                    <a:pt x="57" y="321"/>
                    <a:pt x="62" y="344"/>
                    <a:pt x="65" y="355"/>
                  </a:cubicBezTo>
                  <a:cubicBezTo>
                    <a:pt x="76" y="397"/>
                    <a:pt x="99" y="433"/>
                    <a:pt x="124" y="468"/>
                  </a:cubicBezTo>
                  <a:cubicBezTo>
                    <a:pt x="129" y="476"/>
                    <a:pt x="131" y="479"/>
                    <a:pt x="136" y="486"/>
                  </a:cubicBezTo>
                  <a:cubicBezTo>
                    <a:pt x="67" y="526"/>
                    <a:pt x="30" y="553"/>
                    <a:pt x="22" y="560"/>
                  </a:cubicBezTo>
                  <a:cubicBezTo>
                    <a:pt x="15" y="566"/>
                    <a:pt x="1" y="578"/>
                    <a:pt x="0" y="596"/>
                  </a:cubicBezTo>
                  <a:cubicBezTo>
                    <a:pt x="0" y="604"/>
                    <a:pt x="1" y="611"/>
                    <a:pt x="8" y="621"/>
                  </a:cubicBezTo>
                  <a:cubicBezTo>
                    <a:pt x="22" y="640"/>
                    <a:pt x="95" y="710"/>
                    <a:pt x="259" y="735"/>
                  </a:cubicBezTo>
                  <a:cubicBezTo>
                    <a:pt x="231" y="756"/>
                    <a:pt x="237" y="781"/>
                    <a:pt x="241" y="792"/>
                  </a:cubicBezTo>
                  <a:cubicBezTo>
                    <a:pt x="244" y="800"/>
                    <a:pt x="252" y="809"/>
                    <a:pt x="268" y="818"/>
                  </a:cubicBezTo>
                  <a:cubicBezTo>
                    <a:pt x="294" y="832"/>
                    <a:pt x="326" y="835"/>
                    <a:pt x="353" y="836"/>
                  </a:cubicBezTo>
                  <a:cubicBezTo>
                    <a:pt x="392" y="837"/>
                    <a:pt x="433" y="829"/>
                    <a:pt x="471" y="821"/>
                  </a:cubicBezTo>
                  <a:cubicBezTo>
                    <a:pt x="508" y="813"/>
                    <a:pt x="546" y="798"/>
                    <a:pt x="583" y="797"/>
                  </a:cubicBezTo>
                  <a:cubicBezTo>
                    <a:pt x="605" y="796"/>
                    <a:pt x="626" y="796"/>
                    <a:pt x="648" y="798"/>
                  </a:cubicBezTo>
                  <a:cubicBezTo>
                    <a:pt x="656" y="798"/>
                    <a:pt x="666" y="800"/>
                    <a:pt x="683" y="800"/>
                  </a:cubicBezTo>
                  <a:cubicBezTo>
                    <a:pt x="698" y="800"/>
                    <a:pt x="710" y="798"/>
                    <a:pt x="717" y="798"/>
                  </a:cubicBezTo>
                  <a:cubicBezTo>
                    <a:pt x="739" y="796"/>
                    <a:pt x="761" y="796"/>
                    <a:pt x="782" y="797"/>
                  </a:cubicBezTo>
                  <a:cubicBezTo>
                    <a:pt x="820" y="798"/>
                    <a:pt x="858" y="813"/>
                    <a:pt x="894" y="821"/>
                  </a:cubicBezTo>
                  <a:cubicBezTo>
                    <a:pt x="932" y="828"/>
                    <a:pt x="973" y="837"/>
                    <a:pt x="1012" y="836"/>
                  </a:cubicBezTo>
                  <a:cubicBezTo>
                    <a:pt x="1039" y="835"/>
                    <a:pt x="1071" y="832"/>
                    <a:pt x="1097" y="818"/>
                  </a:cubicBezTo>
                  <a:cubicBezTo>
                    <a:pt x="1113" y="809"/>
                    <a:pt x="1121" y="800"/>
                    <a:pt x="1124" y="792"/>
                  </a:cubicBezTo>
                  <a:cubicBezTo>
                    <a:pt x="1128" y="781"/>
                    <a:pt x="1134" y="756"/>
                    <a:pt x="1106" y="735"/>
                  </a:cubicBezTo>
                  <a:cubicBezTo>
                    <a:pt x="1270" y="710"/>
                    <a:pt x="1344" y="640"/>
                    <a:pt x="1357" y="621"/>
                  </a:cubicBezTo>
                  <a:cubicBezTo>
                    <a:pt x="1364" y="611"/>
                    <a:pt x="1365" y="604"/>
                    <a:pt x="1365" y="5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34">
              <a:extLst>
                <a:ext uri="{FF2B5EF4-FFF2-40B4-BE49-F238E27FC236}">
                  <a16:creationId xmlns:a16="http://schemas.microsoft.com/office/drawing/2014/main" xmlns="" id="{21213DB3-80B8-41DE-B2B3-3CA84DB74980}"/>
                </a:ext>
              </a:extLst>
            </p:cNvPr>
            <p:cNvSpPr>
              <a:spLocks/>
            </p:cNvSpPr>
            <p:nvPr userDrawn="1"/>
          </p:nvSpPr>
          <p:spPr bwMode="auto">
            <a:xfrm>
              <a:off x="1486" y="1124"/>
              <a:ext cx="441" cy="1053"/>
            </a:xfrm>
            <a:custGeom>
              <a:avLst/>
              <a:gdLst>
                <a:gd name="T0" fmla="*/ 81 w 253"/>
                <a:gd name="T1" fmla="*/ 114 h 603"/>
                <a:gd name="T2" fmla="*/ 102 w 253"/>
                <a:gd name="T3" fmla="*/ 313 h 603"/>
                <a:gd name="T4" fmla="*/ 77 w 253"/>
                <a:gd name="T5" fmla="*/ 493 h 603"/>
                <a:gd name="T6" fmla="*/ 0 w 253"/>
                <a:gd name="T7" fmla="*/ 603 h 603"/>
                <a:gd name="T8" fmla="*/ 178 w 253"/>
                <a:gd name="T9" fmla="*/ 479 h 603"/>
                <a:gd name="T10" fmla="*/ 250 w 253"/>
                <a:gd name="T11" fmla="*/ 156 h 603"/>
                <a:gd name="T12" fmla="*/ 241 w 253"/>
                <a:gd name="T13" fmla="*/ 15 h 603"/>
                <a:gd name="T14" fmla="*/ 225 w 253"/>
                <a:gd name="T15" fmla="*/ 0 h 603"/>
                <a:gd name="T16" fmla="*/ 61 w 253"/>
                <a:gd name="T17" fmla="*/ 85 h 603"/>
                <a:gd name="T18" fmla="*/ 81 w 253"/>
                <a:gd name="T19" fmla="*/ 11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603">
                  <a:moveTo>
                    <a:pt x="81" y="114"/>
                  </a:moveTo>
                  <a:cubicBezTo>
                    <a:pt x="85" y="128"/>
                    <a:pt x="102" y="218"/>
                    <a:pt x="102" y="313"/>
                  </a:cubicBezTo>
                  <a:cubicBezTo>
                    <a:pt x="102" y="381"/>
                    <a:pt x="94" y="442"/>
                    <a:pt x="77" y="493"/>
                  </a:cubicBezTo>
                  <a:cubicBezTo>
                    <a:pt x="60" y="547"/>
                    <a:pt x="27" y="582"/>
                    <a:pt x="0" y="603"/>
                  </a:cubicBezTo>
                  <a:cubicBezTo>
                    <a:pt x="70" y="601"/>
                    <a:pt x="133" y="557"/>
                    <a:pt x="178" y="479"/>
                  </a:cubicBezTo>
                  <a:cubicBezTo>
                    <a:pt x="236" y="377"/>
                    <a:pt x="249" y="250"/>
                    <a:pt x="250" y="156"/>
                  </a:cubicBezTo>
                  <a:cubicBezTo>
                    <a:pt x="253" y="50"/>
                    <a:pt x="245" y="25"/>
                    <a:pt x="241" y="15"/>
                  </a:cubicBezTo>
                  <a:cubicBezTo>
                    <a:pt x="238" y="4"/>
                    <a:pt x="234" y="0"/>
                    <a:pt x="225" y="0"/>
                  </a:cubicBezTo>
                  <a:cubicBezTo>
                    <a:pt x="207" y="1"/>
                    <a:pt x="131" y="34"/>
                    <a:pt x="61" y="85"/>
                  </a:cubicBezTo>
                  <a:cubicBezTo>
                    <a:pt x="71" y="90"/>
                    <a:pt x="78" y="99"/>
                    <a:pt x="81" y="114"/>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35">
              <a:extLst>
                <a:ext uri="{FF2B5EF4-FFF2-40B4-BE49-F238E27FC236}">
                  <a16:creationId xmlns:a16="http://schemas.microsoft.com/office/drawing/2014/main" xmlns="" id="{E7F9314C-1928-49A5-AB88-7CF005D8A99E}"/>
                </a:ext>
              </a:extLst>
            </p:cNvPr>
            <p:cNvSpPr>
              <a:spLocks/>
            </p:cNvSpPr>
            <p:nvPr userDrawn="1"/>
          </p:nvSpPr>
          <p:spPr bwMode="auto">
            <a:xfrm>
              <a:off x="1163" y="1311"/>
              <a:ext cx="457" cy="893"/>
            </a:xfrm>
            <a:custGeom>
              <a:avLst/>
              <a:gdLst>
                <a:gd name="T0" fmla="*/ 74 w 262"/>
                <a:gd name="T1" fmla="*/ 510 h 511"/>
                <a:gd name="T2" fmla="*/ 236 w 262"/>
                <a:gd name="T3" fmla="*/ 377 h 511"/>
                <a:gd name="T4" fmla="*/ 259 w 262"/>
                <a:gd name="T5" fmla="*/ 206 h 511"/>
                <a:gd name="T6" fmla="*/ 242 w 262"/>
                <a:gd name="T7" fmla="*/ 21 h 511"/>
                <a:gd name="T8" fmla="*/ 230 w 262"/>
                <a:gd name="T9" fmla="*/ 2 h 511"/>
                <a:gd name="T10" fmla="*/ 209 w 262"/>
                <a:gd name="T11" fmla="*/ 13 h 511"/>
                <a:gd name="T12" fmla="*/ 28 w 262"/>
                <a:gd name="T13" fmla="*/ 258 h 511"/>
                <a:gd name="T14" fmla="*/ 0 w 262"/>
                <a:gd name="T15" fmla="*/ 399 h 511"/>
                <a:gd name="T16" fmla="*/ 18 w 262"/>
                <a:gd name="T17" fmla="*/ 483 h 511"/>
                <a:gd name="T18" fmla="*/ 74 w 262"/>
                <a:gd name="T19" fmla="*/ 51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511">
                  <a:moveTo>
                    <a:pt x="74" y="510"/>
                  </a:moveTo>
                  <a:cubicBezTo>
                    <a:pt x="124" y="509"/>
                    <a:pt x="207" y="469"/>
                    <a:pt x="236" y="377"/>
                  </a:cubicBezTo>
                  <a:cubicBezTo>
                    <a:pt x="251" y="330"/>
                    <a:pt x="257" y="282"/>
                    <a:pt x="259" y="206"/>
                  </a:cubicBezTo>
                  <a:cubicBezTo>
                    <a:pt x="262" y="114"/>
                    <a:pt x="243" y="26"/>
                    <a:pt x="242" y="21"/>
                  </a:cubicBezTo>
                  <a:cubicBezTo>
                    <a:pt x="241" y="14"/>
                    <a:pt x="238" y="4"/>
                    <a:pt x="230" y="2"/>
                  </a:cubicBezTo>
                  <a:cubicBezTo>
                    <a:pt x="222" y="0"/>
                    <a:pt x="214" y="9"/>
                    <a:pt x="209" y="13"/>
                  </a:cubicBezTo>
                  <a:cubicBezTo>
                    <a:pt x="204" y="18"/>
                    <a:pt x="81" y="125"/>
                    <a:pt x="28" y="258"/>
                  </a:cubicBezTo>
                  <a:cubicBezTo>
                    <a:pt x="18" y="285"/>
                    <a:pt x="1" y="314"/>
                    <a:pt x="0" y="399"/>
                  </a:cubicBezTo>
                  <a:cubicBezTo>
                    <a:pt x="0" y="429"/>
                    <a:pt x="3" y="464"/>
                    <a:pt x="18" y="483"/>
                  </a:cubicBezTo>
                  <a:cubicBezTo>
                    <a:pt x="27" y="494"/>
                    <a:pt x="43" y="511"/>
                    <a:pt x="74" y="510"/>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36">
              <a:extLst>
                <a:ext uri="{FF2B5EF4-FFF2-40B4-BE49-F238E27FC236}">
                  <a16:creationId xmlns:a16="http://schemas.microsoft.com/office/drawing/2014/main" xmlns="" id="{5DAC217E-40B5-4183-8BF7-114F61358DBC}"/>
                </a:ext>
              </a:extLst>
            </p:cNvPr>
            <p:cNvSpPr>
              <a:spLocks/>
            </p:cNvSpPr>
            <p:nvPr userDrawn="1"/>
          </p:nvSpPr>
          <p:spPr bwMode="auto">
            <a:xfrm>
              <a:off x="1359" y="984"/>
              <a:ext cx="256" cy="350"/>
            </a:xfrm>
            <a:custGeom>
              <a:avLst/>
              <a:gdLst>
                <a:gd name="T0" fmla="*/ 147 w 147"/>
                <a:gd name="T1" fmla="*/ 122 h 200"/>
                <a:gd name="T2" fmla="*/ 120 w 147"/>
                <a:gd name="T3" fmla="*/ 15 h 200"/>
                <a:gd name="T4" fmla="*/ 107 w 147"/>
                <a:gd name="T5" fmla="*/ 1 h 200"/>
                <a:gd name="T6" fmla="*/ 89 w 147"/>
                <a:gd name="T7" fmla="*/ 6 h 200"/>
                <a:gd name="T8" fmla="*/ 0 w 147"/>
                <a:gd name="T9" fmla="*/ 78 h 200"/>
                <a:gd name="T10" fmla="*/ 50 w 147"/>
                <a:gd name="T11" fmla="*/ 200 h 200"/>
                <a:gd name="T12" fmla="*/ 147 w 147"/>
                <a:gd name="T13" fmla="*/ 122 h 200"/>
              </a:gdLst>
              <a:ahLst/>
              <a:cxnLst>
                <a:cxn ang="0">
                  <a:pos x="T0" y="T1"/>
                </a:cxn>
                <a:cxn ang="0">
                  <a:pos x="T2" y="T3"/>
                </a:cxn>
                <a:cxn ang="0">
                  <a:pos x="T4" y="T5"/>
                </a:cxn>
                <a:cxn ang="0">
                  <a:pos x="T6" y="T7"/>
                </a:cxn>
                <a:cxn ang="0">
                  <a:pos x="T8" y="T9"/>
                </a:cxn>
                <a:cxn ang="0">
                  <a:pos x="T10" y="T11"/>
                </a:cxn>
                <a:cxn ang="0">
                  <a:pos x="T12" y="T13"/>
                </a:cxn>
              </a:cxnLst>
              <a:rect l="0" t="0" r="r" b="b"/>
              <a:pathLst>
                <a:path w="147" h="200">
                  <a:moveTo>
                    <a:pt x="147" y="122"/>
                  </a:moveTo>
                  <a:cubicBezTo>
                    <a:pt x="134" y="59"/>
                    <a:pt x="120" y="16"/>
                    <a:pt x="120" y="15"/>
                  </a:cubicBezTo>
                  <a:cubicBezTo>
                    <a:pt x="117" y="8"/>
                    <a:pt x="113" y="2"/>
                    <a:pt x="107" y="1"/>
                  </a:cubicBezTo>
                  <a:cubicBezTo>
                    <a:pt x="100" y="0"/>
                    <a:pt x="96" y="1"/>
                    <a:pt x="89" y="6"/>
                  </a:cubicBezTo>
                  <a:cubicBezTo>
                    <a:pt x="81" y="13"/>
                    <a:pt x="20" y="61"/>
                    <a:pt x="0" y="78"/>
                  </a:cubicBezTo>
                  <a:cubicBezTo>
                    <a:pt x="20" y="115"/>
                    <a:pt x="37" y="163"/>
                    <a:pt x="50" y="200"/>
                  </a:cubicBezTo>
                  <a:cubicBezTo>
                    <a:pt x="80" y="177"/>
                    <a:pt x="98" y="156"/>
                    <a:pt x="147" y="122"/>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37">
              <a:extLst>
                <a:ext uri="{FF2B5EF4-FFF2-40B4-BE49-F238E27FC236}">
                  <a16:creationId xmlns:a16="http://schemas.microsoft.com/office/drawing/2014/main" xmlns="" id="{D356BC7E-C354-4472-84DA-D3EBE105889F}"/>
                </a:ext>
              </a:extLst>
            </p:cNvPr>
            <p:cNvSpPr>
              <a:spLocks/>
            </p:cNvSpPr>
            <p:nvPr userDrawn="1"/>
          </p:nvSpPr>
          <p:spPr bwMode="auto">
            <a:xfrm>
              <a:off x="1948" y="1419"/>
              <a:ext cx="286" cy="301"/>
            </a:xfrm>
            <a:custGeom>
              <a:avLst/>
              <a:gdLst>
                <a:gd name="T0" fmla="*/ 163 w 164"/>
                <a:gd name="T1" fmla="*/ 32 h 172"/>
                <a:gd name="T2" fmla="*/ 160 w 164"/>
                <a:gd name="T3" fmla="*/ 13 h 172"/>
                <a:gd name="T4" fmla="*/ 139 w 164"/>
                <a:gd name="T5" fmla="*/ 3 h 172"/>
                <a:gd name="T6" fmla="*/ 11 w 164"/>
                <a:gd name="T7" fmla="*/ 9 h 172"/>
                <a:gd name="T8" fmla="*/ 0 w 164"/>
                <a:gd name="T9" fmla="*/ 133 h 172"/>
                <a:gd name="T10" fmla="*/ 89 w 164"/>
                <a:gd name="T11" fmla="*/ 172 h 172"/>
                <a:gd name="T12" fmla="*/ 163 w 164"/>
                <a:gd name="T13" fmla="*/ 32 h 172"/>
              </a:gdLst>
              <a:ahLst/>
              <a:cxnLst>
                <a:cxn ang="0">
                  <a:pos x="T0" y="T1"/>
                </a:cxn>
                <a:cxn ang="0">
                  <a:pos x="T2" y="T3"/>
                </a:cxn>
                <a:cxn ang="0">
                  <a:pos x="T4" y="T5"/>
                </a:cxn>
                <a:cxn ang="0">
                  <a:pos x="T6" y="T7"/>
                </a:cxn>
                <a:cxn ang="0">
                  <a:pos x="T8" y="T9"/>
                </a:cxn>
                <a:cxn ang="0">
                  <a:pos x="T10" y="T11"/>
                </a:cxn>
                <a:cxn ang="0">
                  <a:pos x="T12" y="T13"/>
                </a:cxn>
              </a:cxnLst>
              <a:rect l="0" t="0" r="r" b="b"/>
              <a:pathLst>
                <a:path w="164" h="172">
                  <a:moveTo>
                    <a:pt x="163" y="32"/>
                  </a:moveTo>
                  <a:cubicBezTo>
                    <a:pt x="164" y="25"/>
                    <a:pt x="163" y="17"/>
                    <a:pt x="160" y="13"/>
                  </a:cubicBezTo>
                  <a:cubicBezTo>
                    <a:pt x="156" y="7"/>
                    <a:pt x="151" y="4"/>
                    <a:pt x="139" y="3"/>
                  </a:cubicBezTo>
                  <a:cubicBezTo>
                    <a:pt x="114" y="0"/>
                    <a:pt x="11" y="9"/>
                    <a:pt x="11" y="9"/>
                  </a:cubicBezTo>
                  <a:cubicBezTo>
                    <a:pt x="10" y="54"/>
                    <a:pt x="6" y="95"/>
                    <a:pt x="0" y="133"/>
                  </a:cubicBezTo>
                  <a:cubicBezTo>
                    <a:pt x="30" y="145"/>
                    <a:pt x="58" y="156"/>
                    <a:pt x="89" y="172"/>
                  </a:cubicBezTo>
                  <a:cubicBezTo>
                    <a:pt x="150" y="95"/>
                    <a:pt x="162" y="46"/>
                    <a:pt x="163" y="32"/>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38">
              <a:extLst>
                <a:ext uri="{FF2B5EF4-FFF2-40B4-BE49-F238E27FC236}">
                  <a16:creationId xmlns:a16="http://schemas.microsoft.com/office/drawing/2014/main" xmlns="" id="{8EDF5C95-391B-4AF6-9D1F-AC0AC56DFAA3}"/>
                </a:ext>
              </a:extLst>
            </p:cNvPr>
            <p:cNvSpPr>
              <a:spLocks/>
            </p:cNvSpPr>
            <p:nvPr userDrawn="1"/>
          </p:nvSpPr>
          <p:spPr bwMode="auto">
            <a:xfrm>
              <a:off x="1664" y="1702"/>
              <a:ext cx="668" cy="472"/>
            </a:xfrm>
            <a:custGeom>
              <a:avLst/>
              <a:gdLst>
                <a:gd name="T0" fmla="*/ 383 w 383"/>
                <a:gd name="T1" fmla="*/ 136 h 270"/>
                <a:gd name="T2" fmla="*/ 361 w 383"/>
                <a:gd name="T3" fmla="*/ 106 h 270"/>
                <a:gd name="T4" fmla="*/ 158 w 383"/>
                <a:gd name="T5" fmla="*/ 0 h 270"/>
                <a:gd name="T6" fmla="*/ 100 w 383"/>
                <a:gd name="T7" fmla="*/ 162 h 270"/>
                <a:gd name="T8" fmla="*/ 0 w 383"/>
                <a:gd name="T9" fmla="*/ 270 h 270"/>
                <a:gd name="T10" fmla="*/ 290 w 383"/>
                <a:gd name="T11" fmla="*/ 208 h 270"/>
                <a:gd name="T12" fmla="*/ 383 w 383"/>
                <a:gd name="T13" fmla="*/ 136 h 270"/>
              </a:gdLst>
              <a:ahLst/>
              <a:cxnLst>
                <a:cxn ang="0">
                  <a:pos x="T0" y="T1"/>
                </a:cxn>
                <a:cxn ang="0">
                  <a:pos x="T2" y="T3"/>
                </a:cxn>
                <a:cxn ang="0">
                  <a:pos x="T4" y="T5"/>
                </a:cxn>
                <a:cxn ang="0">
                  <a:pos x="T6" y="T7"/>
                </a:cxn>
                <a:cxn ang="0">
                  <a:pos x="T8" y="T9"/>
                </a:cxn>
                <a:cxn ang="0">
                  <a:pos x="T10" y="T11"/>
                </a:cxn>
                <a:cxn ang="0">
                  <a:pos x="T12" y="T13"/>
                </a:cxn>
              </a:cxnLst>
              <a:rect l="0" t="0" r="r" b="b"/>
              <a:pathLst>
                <a:path w="383" h="270">
                  <a:moveTo>
                    <a:pt x="383" y="136"/>
                  </a:moveTo>
                  <a:cubicBezTo>
                    <a:pt x="382" y="126"/>
                    <a:pt x="377" y="117"/>
                    <a:pt x="361" y="106"/>
                  </a:cubicBezTo>
                  <a:cubicBezTo>
                    <a:pt x="331" y="86"/>
                    <a:pt x="255" y="36"/>
                    <a:pt x="158" y="0"/>
                  </a:cubicBezTo>
                  <a:cubicBezTo>
                    <a:pt x="146" y="62"/>
                    <a:pt x="126" y="117"/>
                    <a:pt x="100" y="162"/>
                  </a:cubicBezTo>
                  <a:cubicBezTo>
                    <a:pt x="74" y="209"/>
                    <a:pt x="39" y="246"/>
                    <a:pt x="0" y="270"/>
                  </a:cubicBezTo>
                  <a:cubicBezTo>
                    <a:pt x="118" y="262"/>
                    <a:pt x="218" y="243"/>
                    <a:pt x="290" y="208"/>
                  </a:cubicBezTo>
                  <a:cubicBezTo>
                    <a:pt x="372" y="169"/>
                    <a:pt x="383" y="149"/>
                    <a:pt x="383" y="136"/>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39">
              <a:extLst>
                <a:ext uri="{FF2B5EF4-FFF2-40B4-BE49-F238E27FC236}">
                  <a16:creationId xmlns:a16="http://schemas.microsoft.com/office/drawing/2014/main" xmlns="" id="{E03B9346-9FD1-4A31-B098-CB04952D8D72}"/>
                </a:ext>
              </a:extLst>
            </p:cNvPr>
            <p:cNvSpPr>
              <a:spLocks/>
            </p:cNvSpPr>
            <p:nvPr userDrawn="1"/>
          </p:nvSpPr>
          <p:spPr bwMode="auto">
            <a:xfrm>
              <a:off x="1245" y="2205"/>
              <a:ext cx="684" cy="112"/>
            </a:xfrm>
            <a:custGeom>
              <a:avLst/>
              <a:gdLst>
                <a:gd name="T0" fmla="*/ 360 w 392"/>
                <a:gd name="T1" fmla="*/ 1 h 64"/>
                <a:gd name="T2" fmla="*/ 292 w 392"/>
                <a:gd name="T3" fmla="*/ 10 h 64"/>
                <a:gd name="T4" fmla="*/ 221 w 392"/>
                <a:gd name="T5" fmla="*/ 15 h 64"/>
                <a:gd name="T6" fmla="*/ 175 w 392"/>
                <a:gd name="T7" fmla="*/ 14 h 64"/>
                <a:gd name="T8" fmla="*/ 126 w 392"/>
                <a:gd name="T9" fmla="*/ 14 h 64"/>
                <a:gd name="T10" fmla="*/ 126 w 392"/>
                <a:gd name="T11" fmla="*/ 14 h 64"/>
                <a:gd name="T12" fmla="*/ 5 w 392"/>
                <a:gd name="T13" fmla="*/ 26 h 64"/>
                <a:gd name="T14" fmla="*/ 0 w 392"/>
                <a:gd name="T15" fmla="*/ 30 h 64"/>
                <a:gd name="T16" fmla="*/ 7 w 392"/>
                <a:gd name="T17" fmla="*/ 32 h 64"/>
                <a:gd name="T18" fmla="*/ 54 w 392"/>
                <a:gd name="T19" fmla="*/ 30 h 64"/>
                <a:gd name="T20" fmla="*/ 177 w 392"/>
                <a:gd name="T21" fmla="*/ 48 h 64"/>
                <a:gd name="T22" fmla="*/ 283 w 392"/>
                <a:gd name="T23" fmla="*/ 64 h 64"/>
                <a:gd name="T24" fmla="*/ 382 w 392"/>
                <a:gd name="T25" fmla="*/ 42 h 64"/>
                <a:gd name="T26" fmla="*/ 390 w 392"/>
                <a:gd name="T27" fmla="*/ 17 h 64"/>
                <a:gd name="T28" fmla="*/ 360 w 392"/>
                <a:gd name="T29"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64">
                  <a:moveTo>
                    <a:pt x="360" y="1"/>
                  </a:moveTo>
                  <a:cubicBezTo>
                    <a:pt x="341" y="1"/>
                    <a:pt x="325" y="5"/>
                    <a:pt x="292" y="10"/>
                  </a:cubicBezTo>
                  <a:cubicBezTo>
                    <a:pt x="266" y="14"/>
                    <a:pt x="246" y="16"/>
                    <a:pt x="221" y="15"/>
                  </a:cubicBezTo>
                  <a:cubicBezTo>
                    <a:pt x="207" y="15"/>
                    <a:pt x="175" y="14"/>
                    <a:pt x="175" y="14"/>
                  </a:cubicBezTo>
                  <a:cubicBezTo>
                    <a:pt x="160" y="14"/>
                    <a:pt x="143" y="14"/>
                    <a:pt x="126" y="14"/>
                  </a:cubicBezTo>
                  <a:cubicBezTo>
                    <a:pt x="126" y="14"/>
                    <a:pt x="126" y="14"/>
                    <a:pt x="126" y="14"/>
                  </a:cubicBezTo>
                  <a:cubicBezTo>
                    <a:pt x="90" y="14"/>
                    <a:pt x="45" y="15"/>
                    <a:pt x="5" y="26"/>
                  </a:cubicBezTo>
                  <a:cubicBezTo>
                    <a:pt x="2" y="27"/>
                    <a:pt x="0" y="28"/>
                    <a:pt x="0" y="30"/>
                  </a:cubicBezTo>
                  <a:cubicBezTo>
                    <a:pt x="0" y="32"/>
                    <a:pt x="4" y="32"/>
                    <a:pt x="7" y="32"/>
                  </a:cubicBezTo>
                  <a:cubicBezTo>
                    <a:pt x="10" y="32"/>
                    <a:pt x="39" y="30"/>
                    <a:pt x="54" y="30"/>
                  </a:cubicBezTo>
                  <a:cubicBezTo>
                    <a:pt x="106" y="30"/>
                    <a:pt x="142" y="39"/>
                    <a:pt x="177" y="48"/>
                  </a:cubicBezTo>
                  <a:cubicBezTo>
                    <a:pt x="210" y="56"/>
                    <a:pt x="241" y="64"/>
                    <a:pt x="283" y="64"/>
                  </a:cubicBezTo>
                  <a:cubicBezTo>
                    <a:pt x="329" y="64"/>
                    <a:pt x="368" y="58"/>
                    <a:pt x="382" y="42"/>
                  </a:cubicBezTo>
                  <a:cubicBezTo>
                    <a:pt x="387" y="37"/>
                    <a:pt x="392" y="27"/>
                    <a:pt x="390" y="17"/>
                  </a:cubicBezTo>
                  <a:cubicBezTo>
                    <a:pt x="386" y="6"/>
                    <a:pt x="378" y="0"/>
                    <a:pt x="360" y="1"/>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40">
              <a:extLst>
                <a:ext uri="{FF2B5EF4-FFF2-40B4-BE49-F238E27FC236}">
                  <a16:creationId xmlns:a16="http://schemas.microsoft.com/office/drawing/2014/main" xmlns="" id="{EA5F7681-2E55-45F3-88B4-1E135EB57FD4}"/>
                </a:ext>
              </a:extLst>
            </p:cNvPr>
            <p:cNvSpPr>
              <a:spLocks/>
            </p:cNvSpPr>
            <p:nvPr userDrawn="1"/>
          </p:nvSpPr>
          <p:spPr bwMode="auto">
            <a:xfrm>
              <a:off x="452" y="1124"/>
              <a:ext cx="439" cy="1053"/>
            </a:xfrm>
            <a:custGeom>
              <a:avLst/>
              <a:gdLst>
                <a:gd name="T0" fmla="*/ 74 w 252"/>
                <a:gd name="T1" fmla="*/ 479 h 603"/>
                <a:gd name="T2" fmla="*/ 252 w 252"/>
                <a:gd name="T3" fmla="*/ 603 h 603"/>
                <a:gd name="T4" fmla="*/ 175 w 252"/>
                <a:gd name="T5" fmla="*/ 493 h 603"/>
                <a:gd name="T6" fmla="*/ 150 w 252"/>
                <a:gd name="T7" fmla="*/ 313 h 603"/>
                <a:gd name="T8" fmla="*/ 171 w 252"/>
                <a:gd name="T9" fmla="*/ 114 h 603"/>
                <a:gd name="T10" fmla="*/ 192 w 252"/>
                <a:gd name="T11" fmla="*/ 85 h 603"/>
                <a:gd name="T12" fmla="*/ 27 w 252"/>
                <a:gd name="T13" fmla="*/ 0 h 603"/>
                <a:gd name="T14" fmla="*/ 11 w 252"/>
                <a:gd name="T15" fmla="*/ 15 h 603"/>
                <a:gd name="T16" fmla="*/ 2 w 252"/>
                <a:gd name="T17" fmla="*/ 156 h 603"/>
                <a:gd name="T18" fmla="*/ 74 w 252"/>
                <a:gd name="T19" fmla="*/ 479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603">
                  <a:moveTo>
                    <a:pt x="74" y="479"/>
                  </a:moveTo>
                  <a:cubicBezTo>
                    <a:pt x="119" y="557"/>
                    <a:pt x="182" y="601"/>
                    <a:pt x="252" y="603"/>
                  </a:cubicBezTo>
                  <a:cubicBezTo>
                    <a:pt x="225" y="582"/>
                    <a:pt x="192" y="547"/>
                    <a:pt x="175" y="493"/>
                  </a:cubicBezTo>
                  <a:cubicBezTo>
                    <a:pt x="158" y="442"/>
                    <a:pt x="150" y="381"/>
                    <a:pt x="150" y="313"/>
                  </a:cubicBezTo>
                  <a:cubicBezTo>
                    <a:pt x="150" y="218"/>
                    <a:pt x="168" y="128"/>
                    <a:pt x="171" y="114"/>
                  </a:cubicBezTo>
                  <a:cubicBezTo>
                    <a:pt x="174" y="99"/>
                    <a:pt x="181" y="90"/>
                    <a:pt x="192" y="85"/>
                  </a:cubicBezTo>
                  <a:cubicBezTo>
                    <a:pt x="120" y="32"/>
                    <a:pt x="45" y="1"/>
                    <a:pt x="27" y="0"/>
                  </a:cubicBezTo>
                  <a:cubicBezTo>
                    <a:pt x="18" y="0"/>
                    <a:pt x="14" y="4"/>
                    <a:pt x="11" y="15"/>
                  </a:cubicBezTo>
                  <a:cubicBezTo>
                    <a:pt x="8" y="25"/>
                    <a:pt x="0" y="50"/>
                    <a:pt x="2" y="156"/>
                  </a:cubicBezTo>
                  <a:cubicBezTo>
                    <a:pt x="4" y="250"/>
                    <a:pt x="16" y="377"/>
                    <a:pt x="74" y="479"/>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1">
              <a:extLst>
                <a:ext uri="{FF2B5EF4-FFF2-40B4-BE49-F238E27FC236}">
                  <a16:creationId xmlns:a16="http://schemas.microsoft.com/office/drawing/2014/main" xmlns="" id="{657523C6-3D15-44F5-914A-DA37D3226564}"/>
                </a:ext>
              </a:extLst>
            </p:cNvPr>
            <p:cNvSpPr>
              <a:spLocks/>
            </p:cNvSpPr>
            <p:nvPr userDrawn="1"/>
          </p:nvSpPr>
          <p:spPr bwMode="auto">
            <a:xfrm>
              <a:off x="757" y="1311"/>
              <a:ext cx="410" cy="891"/>
            </a:xfrm>
            <a:custGeom>
              <a:avLst/>
              <a:gdLst>
                <a:gd name="T0" fmla="*/ 53 w 235"/>
                <a:gd name="T1" fmla="*/ 13 h 510"/>
                <a:gd name="T2" fmla="*/ 32 w 235"/>
                <a:gd name="T3" fmla="*/ 2 h 510"/>
                <a:gd name="T4" fmla="*/ 20 w 235"/>
                <a:gd name="T5" fmla="*/ 21 h 510"/>
                <a:gd name="T6" fmla="*/ 3 w 235"/>
                <a:gd name="T7" fmla="*/ 206 h 510"/>
                <a:gd name="T8" fmla="*/ 26 w 235"/>
                <a:gd name="T9" fmla="*/ 377 h 510"/>
                <a:gd name="T10" fmla="*/ 189 w 235"/>
                <a:gd name="T11" fmla="*/ 510 h 510"/>
                <a:gd name="T12" fmla="*/ 218 w 235"/>
                <a:gd name="T13" fmla="*/ 505 h 510"/>
                <a:gd name="T14" fmla="*/ 230 w 235"/>
                <a:gd name="T15" fmla="*/ 498 h 510"/>
                <a:gd name="T16" fmla="*/ 220 w 235"/>
                <a:gd name="T17" fmla="*/ 481 h 510"/>
                <a:gd name="T18" fmla="*/ 205 w 235"/>
                <a:gd name="T19" fmla="*/ 405 h 510"/>
                <a:gd name="T20" fmla="*/ 235 w 235"/>
                <a:gd name="T21" fmla="*/ 254 h 510"/>
                <a:gd name="T22" fmla="*/ 53 w 235"/>
                <a:gd name="T23" fmla="*/ 13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510">
                  <a:moveTo>
                    <a:pt x="53" y="13"/>
                  </a:moveTo>
                  <a:cubicBezTo>
                    <a:pt x="48" y="9"/>
                    <a:pt x="40" y="0"/>
                    <a:pt x="32" y="2"/>
                  </a:cubicBezTo>
                  <a:cubicBezTo>
                    <a:pt x="24" y="4"/>
                    <a:pt x="21" y="14"/>
                    <a:pt x="20" y="21"/>
                  </a:cubicBezTo>
                  <a:cubicBezTo>
                    <a:pt x="19" y="26"/>
                    <a:pt x="0" y="114"/>
                    <a:pt x="3" y="206"/>
                  </a:cubicBezTo>
                  <a:cubicBezTo>
                    <a:pt x="6" y="282"/>
                    <a:pt x="11" y="330"/>
                    <a:pt x="26" y="377"/>
                  </a:cubicBezTo>
                  <a:cubicBezTo>
                    <a:pt x="55" y="469"/>
                    <a:pt x="139" y="510"/>
                    <a:pt x="189" y="510"/>
                  </a:cubicBezTo>
                  <a:cubicBezTo>
                    <a:pt x="189" y="510"/>
                    <a:pt x="204" y="510"/>
                    <a:pt x="218" y="505"/>
                  </a:cubicBezTo>
                  <a:cubicBezTo>
                    <a:pt x="222" y="503"/>
                    <a:pt x="226" y="501"/>
                    <a:pt x="230" y="498"/>
                  </a:cubicBezTo>
                  <a:cubicBezTo>
                    <a:pt x="226" y="493"/>
                    <a:pt x="223" y="487"/>
                    <a:pt x="220" y="481"/>
                  </a:cubicBezTo>
                  <a:cubicBezTo>
                    <a:pt x="210" y="461"/>
                    <a:pt x="205" y="436"/>
                    <a:pt x="205" y="405"/>
                  </a:cubicBezTo>
                  <a:cubicBezTo>
                    <a:pt x="205" y="320"/>
                    <a:pt x="234" y="256"/>
                    <a:pt x="235" y="254"/>
                  </a:cubicBezTo>
                  <a:cubicBezTo>
                    <a:pt x="181" y="122"/>
                    <a:pt x="58" y="18"/>
                    <a:pt x="53" y="13"/>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2">
              <a:extLst>
                <a:ext uri="{FF2B5EF4-FFF2-40B4-BE49-F238E27FC236}">
                  <a16:creationId xmlns:a16="http://schemas.microsoft.com/office/drawing/2014/main" xmlns="" id="{F844924F-3682-4F5E-B2A2-68A49F5D5694}"/>
                </a:ext>
              </a:extLst>
            </p:cNvPr>
            <p:cNvSpPr>
              <a:spLocks/>
            </p:cNvSpPr>
            <p:nvPr userDrawn="1"/>
          </p:nvSpPr>
          <p:spPr bwMode="auto">
            <a:xfrm>
              <a:off x="968" y="934"/>
              <a:ext cx="443" cy="753"/>
            </a:xfrm>
            <a:custGeom>
              <a:avLst/>
              <a:gdLst>
                <a:gd name="T0" fmla="*/ 127 w 254"/>
                <a:gd name="T1" fmla="*/ 431 h 431"/>
                <a:gd name="T2" fmla="*/ 254 w 254"/>
                <a:gd name="T3" fmla="*/ 257 h 431"/>
                <a:gd name="T4" fmla="*/ 137 w 254"/>
                <a:gd name="T5" fmla="*/ 8 h 431"/>
                <a:gd name="T6" fmla="*/ 126 w 254"/>
                <a:gd name="T7" fmla="*/ 0 h 431"/>
                <a:gd name="T8" fmla="*/ 116 w 254"/>
                <a:gd name="T9" fmla="*/ 8 h 431"/>
                <a:gd name="T10" fmla="*/ 0 w 254"/>
                <a:gd name="T11" fmla="*/ 257 h 431"/>
                <a:gd name="T12" fmla="*/ 127 w 254"/>
                <a:gd name="T13" fmla="*/ 431 h 431"/>
                <a:gd name="T14" fmla="*/ 127 w 254"/>
                <a:gd name="T15" fmla="*/ 431 h 431"/>
                <a:gd name="T16" fmla="*/ 127 w 254"/>
                <a:gd name="T17" fmla="*/ 431 h 431"/>
                <a:gd name="T18" fmla="*/ 127 w 254"/>
                <a:gd name="T19"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31">
                  <a:moveTo>
                    <a:pt x="127" y="431"/>
                  </a:moveTo>
                  <a:cubicBezTo>
                    <a:pt x="162" y="357"/>
                    <a:pt x="214" y="296"/>
                    <a:pt x="254" y="257"/>
                  </a:cubicBezTo>
                  <a:cubicBezTo>
                    <a:pt x="229" y="167"/>
                    <a:pt x="159" y="39"/>
                    <a:pt x="137" y="8"/>
                  </a:cubicBezTo>
                  <a:cubicBezTo>
                    <a:pt x="134" y="3"/>
                    <a:pt x="131" y="0"/>
                    <a:pt x="126" y="0"/>
                  </a:cubicBezTo>
                  <a:cubicBezTo>
                    <a:pt x="122" y="0"/>
                    <a:pt x="120" y="3"/>
                    <a:pt x="116" y="8"/>
                  </a:cubicBezTo>
                  <a:cubicBezTo>
                    <a:pt x="94" y="39"/>
                    <a:pt x="24" y="167"/>
                    <a:pt x="0" y="257"/>
                  </a:cubicBezTo>
                  <a:cubicBezTo>
                    <a:pt x="39" y="296"/>
                    <a:pt x="91" y="357"/>
                    <a:pt x="127" y="431"/>
                  </a:cubicBezTo>
                  <a:cubicBezTo>
                    <a:pt x="127" y="431"/>
                    <a:pt x="127" y="431"/>
                    <a:pt x="127" y="431"/>
                  </a:cubicBezTo>
                  <a:cubicBezTo>
                    <a:pt x="127" y="431"/>
                    <a:pt x="127" y="431"/>
                    <a:pt x="127" y="431"/>
                  </a:cubicBezTo>
                  <a:cubicBezTo>
                    <a:pt x="127" y="431"/>
                    <a:pt x="127" y="431"/>
                    <a:pt x="127" y="431"/>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3">
              <a:extLst>
                <a:ext uri="{FF2B5EF4-FFF2-40B4-BE49-F238E27FC236}">
                  <a16:creationId xmlns:a16="http://schemas.microsoft.com/office/drawing/2014/main" xmlns="" id="{AEAC5BEE-8DFB-4D76-B662-1CE60CBDCB5D}"/>
                </a:ext>
              </a:extLst>
            </p:cNvPr>
            <p:cNvSpPr>
              <a:spLocks/>
            </p:cNvSpPr>
            <p:nvPr userDrawn="1"/>
          </p:nvSpPr>
          <p:spPr bwMode="auto">
            <a:xfrm>
              <a:off x="762" y="984"/>
              <a:ext cx="258" cy="350"/>
            </a:xfrm>
            <a:custGeom>
              <a:avLst/>
              <a:gdLst>
                <a:gd name="T0" fmla="*/ 148 w 148"/>
                <a:gd name="T1" fmla="*/ 78 h 200"/>
                <a:gd name="T2" fmla="*/ 58 w 148"/>
                <a:gd name="T3" fmla="*/ 6 h 200"/>
                <a:gd name="T4" fmla="*/ 40 w 148"/>
                <a:gd name="T5" fmla="*/ 1 h 200"/>
                <a:gd name="T6" fmla="*/ 27 w 148"/>
                <a:gd name="T7" fmla="*/ 15 h 200"/>
                <a:gd name="T8" fmla="*/ 0 w 148"/>
                <a:gd name="T9" fmla="*/ 122 h 200"/>
                <a:gd name="T10" fmla="*/ 97 w 148"/>
                <a:gd name="T11" fmla="*/ 200 h 200"/>
                <a:gd name="T12" fmla="*/ 148 w 148"/>
                <a:gd name="T13" fmla="*/ 78 h 200"/>
              </a:gdLst>
              <a:ahLst/>
              <a:cxnLst>
                <a:cxn ang="0">
                  <a:pos x="T0" y="T1"/>
                </a:cxn>
                <a:cxn ang="0">
                  <a:pos x="T2" y="T3"/>
                </a:cxn>
                <a:cxn ang="0">
                  <a:pos x="T4" y="T5"/>
                </a:cxn>
                <a:cxn ang="0">
                  <a:pos x="T6" y="T7"/>
                </a:cxn>
                <a:cxn ang="0">
                  <a:pos x="T8" y="T9"/>
                </a:cxn>
                <a:cxn ang="0">
                  <a:pos x="T10" y="T11"/>
                </a:cxn>
                <a:cxn ang="0">
                  <a:pos x="T12" y="T13"/>
                </a:cxn>
              </a:cxnLst>
              <a:rect l="0" t="0" r="r" b="b"/>
              <a:pathLst>
                <a:path w="148" h="200">
                  <a:moveTo>
                    <a:pt x="148" y="78"/>
                  </a:moveTo>
                  <a:cubicBezTo>
                    <a:pt x="128" y="61"/>
                    <a:pt x="67" y="13"/>
                    <a:pt x="58" y="6"/>
                  </a:cubicBezTo>
                  <a:cubicBezTo>
                    <a:pt x="51" y="1"/>
                    <a:pt x="47" y="0"/>
                    <a:pt x="40" y="1"/>
                  </a:cubicBezTo>
                  <a:cubicBezTo>
                    <a:pt x="34" y="2"/>
                    <a:pt x="30" y="8"/>
                    <a:pt x="27" y="15"/>
                  </a:cubicBezTo>
                  <a:cubicBezTo>
                    <a:pt x="27" y="16"/>
                    <a:pt x="14" y="59"/>
                    <a:pt x="0" y="122"/>
                  </a:cubicBezTo>
                  <a:cubicBezTo>
                    <a:pt x="49" y="156"/>
                    <a:pt x="67" y="177"/>
                    <a:pt x="97" y="200"/>
                  </a:cubicBezTo>
                  <a:cubicBezTo>
                    <a:pt x="111" y="163"/>
                    <a:pt x="127" y="115"/>
                    <a:pt x="148" y="78"/>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44">
              <a:extLst>
                <a:ext uri="{FF2B5EF4-FFF2-40B4-BE49-F238E27FC236}">
                  <a16:creationId xmlns:a16="http://schemas.microsoft.com/office/drawing/2014/main" xmlns="" id="{5408D3E5-CA97-4ED1-B3A6-8ADA020DD10D}"/>
                </a:ext>
              </a:extLst>
            </p:cNvPr>
            <p:cNvSpPr>
              <a:spLocks/>
            </p:cNvSpPr>
            <p:nvPr userDrawn="1"/>
          </p:nvSpPr>
          <p:spPr bwMode="auto">
            <a:xfrm>
              <a:off x="143" y="1419"/>
              <a:ext cx="286" cy="301"/>
            </a:xfrm>
            <a:custGeom>
              <a:avLst/>
              <a:gdLst>
                <a:gd name="T0" fmla="*/ 75 w 164"/>
                <a:gd name="T1" fmla="*/ 172 h 172"/>
                <a:gd name="T2" fmla="*/ 164 w 164"/>
                <a:gd name="T3" fmla="*/ 133 h 172"/>
                <a:gd name="T4" fmla="*/ 153 w 164"/>
                <a:gd name="T5" fmla="*/ 9 h 172"/>
                <a:gd name="T6" fmla="*/ 25 w 164"/>
                <a:gd name="T7" fmla="*/ 3 h 172"/>
                <a:gd name="T8" fmla="*/ 4 w 164"/>
                <a:gd name="T9" fmla="*/ 13 h 172"/>
                <a:gd name="T10" fmla="*/ 1 w 164"/>
                <a:gd name="T11" fmla="*/ 32 h 172"/>
                <a:gd name="T12" fmla="*/ 75 w 164"/>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164" h="172">
                  <a:moveTo>
                    <a:pt x="75" y="172"/>
                  </a:moveTo>
                  <a:cubicBezTo>
                    <a:pt x="106" y="156"/>
                    <a:pt x="134" y="145"/>
                    <a:pt x="164" y="133"/>
                  </a:cubicBezTo>
                  <a:cubicBezTo>
                    <a:pt x="158" y="95"/>
                    <a:pt x="154" y="54"/>
                    <a:pt x="153" y="9"/>
                  </a:cubicBezTo>
                  <a:cubicBezTo>
                    <a:pt x="153" y="9"/>
                    <a:pt x="50" y="0"/>
                    <a:pt x="25" y="3"/>
                  </a:cubicBezTo>
                  <a:cubicBezTo>
                    <a:pt x="13" y="4"/>
                    <a:pt x="8" y="7"/>
                    <a:pt x="4" y="13"/>
                  </a:cubicBezTo>
                  <a:cubicBezTo>
                    <a:pt x="1" y="17"/>
                    <a:pt x="0" y="25"/>
                    <a:pt x="1" y="32"/>
                  </a:cubicBezTo>
                  <a:cubicBezTo>
                    <a:pt x="2" y="46"/>
                    <a:pt x="15" y="95"/>
                    <a:pt x="75" y="172"/>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45">
              <a:extLst>
                <a:ext uri="{FF2B5EF4-FFF2-40B4-BE49-F238E27FC236}">
                  <a16:creationId xmlns:a16="http://schemas.microsoft.com/office/drawing/2014/main" xmlns="" id="{74D71C1F-B8BA-4DCC-A2DE-636D154E2554}"/>
                </a:ext>
              </a:extLst>
            </p:cNvPr>
            <p:cNvSpPr>
              <a:spLocks/>
            </p:cNvSpPr>
            <p:nvPr userDrawn="1"/>
          </p:nvSpPr>
          <p:spPr bwMode="auto">
            <a:xfrm>
              <a:off x="45" y="1702"/>
              <a:ext cx="670" cy="472"/>
            </a:xfrm>
            <a:custGeom>
              <a:avLst/>
              <a:gdLst>
                <a:gd name="T0" fmla="*/ 283 w 384"/>
                <a:gd name="T1" fmla="*/ 162 h 270"/>
                <a:gd name="T2" fmla="*/ 225 w 384"/>
                <a:gd name="T3" fmla="*/ 0 h 270"/>
                <a:gd name="T4" fmla="*/ 22 w 384"/>
                <a:gd name="T5" fmla="*/ 106 h 270"/>
                <a:gd name="T6" fmla="*/ 1 w 384"/>
                <a:gd name="T7" fmla="*/ 136 h 270"/>
                <a:gd name="T8" fmla="*/ 93 w 384"/>
                <a:gd name="T9" fmla="*/ 208 h 270"/>
                <a:gd name="T10" fmla="*/ 384 w 384"/>
                <a:gd name="T11" fmla="*/ 270 h 270"/>
                <a:gd name="T12" fmla="*/ 283 w 384"/>
                <a:gd name="T13" fmla="*/ 162 h 270"/>
              </a:gdLst>
              <a:ahLst/>
              <a:cxnLst>
                <a:cxn ang="0">
                  <a:pos x="T0" y="T1"/>
                </a:cxn>
                <a:cxn ang="0">
                  <a:pos x="T2" y="T3"/>
                </a:cxn>
                <a:cxn ang="0">
                  <a:pos x="T4" y="T5"/>
                </a:cxn>
                <a:cxn ang="0">
                  <a:pos x="T6" y="T7"/>
                </a:cxn>
                <a:cxn ang="0">
                  <a:pos x="T8" y="T9"/>
                </a:cxn>
                <a:cxn ang="0">
                  <a:pos x="T10" y="T11"/>
                </a:cxn>
                <a:cxn ang="0">
                  <a:pos x="T12" y="T13"/>
                </a:cxn>
              </a:cxnLst>
              <a:rect l="0" t="0" r="r" b="b"/>
              <a:pathLst>
                <a:path w="384" h="270">
                  <a:moveTo>
                    <a:pt x="283" y="162"/>
                  </a:moveTo>
                  <a:cubicBezTo>
                    <a:pt x="257" y="117"/>
                    <a:pt x="238" y="62"/>
                    <a:pt x="225" y="0"/>
                  </a:cubicBezTo>
                  <a:cubicBezTo>
                    <a:pt x="128" y="36"/>
                    <a:pt x="52" y="86"/>
                    <a:pt x="22" y="106"/>
                  </a:cubicBezTo>
                  <a:cubicBezTo>
                    <a:pt x="6" y="117"/>
                    <a:pt x="1" y="126"/>
                    <a:pt x="1" y="136"/>
                  </a:cubicBezTo>
                  <a:cubicBezTo>
                    <a:pt x="0" y="149"/>
                    <a:pt x="11" y="169"/>
                    <a:pt x="93" y="208"/>
                  </a:cubicBezTo>
                  <a:cubicBezTo>
                    <a:pt x="165" y="243"/>
                    <a:pt x="265" y="262"/>
                    <a:pt x="384" y="270"/>
                  </a:cubicBezTo>
                  <a:cubicBezTo>
                    <a:pt x="344" y="246"/>
                    <a:pt x="310" y="209"/>
                    <a:pt x="283" y="162"/>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46">
              <a:extLst>
                <a:ext uri="{FF2B5EF4-FFF2-40B4-BE49-F238E27FC236}">
                  <a16:creationId xmlns:a16="http://schemas.microsoft.com/office/drawing/2014/main" xmlns="" id="{2B0FF9D6-23FF-4576-BE6C-BC2F9D64B4A7}"/>
                </a:ext>
              </a:extLst>
            </p:cNvPr>
            <p:cNvSpPr>
              <a:spLocks/>
            </p:cNvSpPr>
            <p:nvPr userDrawn="1"/>
          </p:nvSpPr>
          <p:spPr bwMode="auto">
            <a:xfrm>
              <a:off x="448" y="2205"/>
              <a:ext cx="684" cy="112"/>
            </a:xfrm>
            <a:custGeom>
              <a:avLst/>
              <a:gdLst>
                <a:gd name="T0" fmla="*/ 388 w 392"/>
                <a:gd name="T1" fmla="*/ 26 h 64"/>
                <a:gd name="T2" fmla="*/ 266 w 392"/>
                <a:gd name="T3" fmla="*/ 14 h 64"/>
                <a:gd name="T4" fmla="*/ 266 w 392"/>
                <a:gd name="T5" fmla="*/ 14 h 64"/>
                <a:gd name="T6" fmla="*/ 218 w 392"/>
                <a:gd name="T7" fmla="*/ 14 h 64"/>
                <a:gd name="T8" fmla="*/ 171 w 392"/>
                <a:gd name="T9" fmla="*/ 15 h 64"/>
                <a:gd name="T10" fmla="*/ 100 w 392"/>
                <a:gd name="T11" fmla="*/ 10 h 64"/>
                <a:gd name="T12" fmla="*/ 32 w 392"/>
                <a:gd name="T13" fmla="*/ 1 h 64"/>
                <a:gd name="T14" fmla="*/ 3 w 392"/>
                <a:gd name="T15" fmla="*/ 17 h 64"/>
                <a:gd name="T16" fmla="*/ 10 w 392"/>
                <a:gd name="T17" fmla="*/ 42 h 64"/>
                <a:gd name="T18" fmla="*/ 109 w 392"/>
                <a:gd name="T19" fmla="*/ 64 h 64"/>
                <a:gd name="T20" fmla="*/ 215 w 392"/>
                <a:gd name="T21" fmla="*/ 48 h 64"/>
                <a:gd name="T22" fmla="*/ 338 w 392"/>
                <a:gd name="T23" fmla="*/ 30 h 64"/>
                <a:gd name="T24" fmla="*/ 386 w 392"/>
                <a:gd name="T25" fmla="*/ 32 h 64"/>
                <a:gd name="T26" fmla="*/ 392 w 392"/>
                <a:gd name="T27" fmla="*/ 30 h 64"/>
                <a:gd name="T28" fmla="*/ 388 w 392"/>
                <a:gd name="T29"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64">
                  <a:moveTo>
                    <a:pt x="388" y="26"/>
                  </a:moveTo>
                  <a:cubicBezTo>
                    <a:pt x="348" y="15"/>
                    <a:pt x="302" y="14"/>
                    <a:pt x="266" y="14"/>
                  </a:cubicBezTo>
                  <a:cubicBezTo>
                    <a:pt x="266" y="14"/>
                    <a:pt x="266" y="14"/>
                    <a:pt x="266" y="14"/>
                  </a:cubicBezTo>
                  <a:cubicBezTo>
                    <a:pt x="249" y="14"/>
                    <a:pt x="232" y="14"/>
                    <a:pt x="218" y="14"/>
                  </a:cubicBezTo>
                  <a:cubicBezTo>
                    <a:pt x="218" y="14"/>
                    <a:pt x="185" y="15"/>
                    <a:pt x="171" y="15"/>
                  </a:cubicBezTo>
                  <a:cubicBezTo>
                    <a:pt x="147" y="16"/>
                    <a:pt x="126" y="14"/>
                    <a:pt x="100" y="10"/>
                  </a:cubicBezTo>
                  <a:cubicBezTo>
                    <a:pt x="67" y="5"/>
                    <a:pt x="52" y="1"/>
                    <a:pt x="32" y="1"/>
                  </a:cubicBezTo>
                  <a:cubicBezTo>
                    <a:pt x="14" y="0"/>
                    <a:pt x="6" y="6"/>
                    <a:pt x="3" y="17"/>
                  </a:cubicBezTo>
                  <a:cubicBezTo>
                    <a:pt x="0" y="27"/>
                    <a:pt x="5" y="37"/>
                    <a:pt x="10" y="42"/>
                  </a:cubicBezTo>
                  <a:cubicBezTo>
                    <a:pt x="24" y="58"/>
                    <a:pt x="64" y="64"/>
                    <a:pt x="109" y="64"/>
                  </a:cubicBezTo>
                  <a:cubicBezTo>
                    <a:pt x="152" y="64"/>
                    <a:pt x="183" y="56"/>
                    <a:pt x="215" y="48"/>
                  </a:cubicBezTo>
                  <a:cubicBezTo>
                    <a:pt x="250" y="39"/>
                    <a:pt x="286" y="30"/>
                    <a:pt x="338" y="30"/>
                  </a:cubicBezTo>
                  <a:cubicBezTo>
                    <a:pt x="353" y="30"/>
                    <a:pt x="382" y="32"/>
                    <a:pt x="386" y="32"/>
                  </a:cubicBezTo>
                  <a:cubicBezTo>
                    <a:pt x="389" y="32"/>
                    <a:pt x="392" y="32"/>
                    <a:pt x="392" y="30"/>
                  </a:cubicBezTo>
                  <a:cubicBezTo>
                    <a:pt x="392" y="28"/>
                    <a:pt x="390" y="27"/>
                    <a:pt x="388" y="26"/>
                  </a:cubicBezTo>
                  <a:close/>
                </a:path>
              </a:pathLst>
            </a:custGeom>
            <a:solidFill>
              <a:srgbClr val="D71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58433274"/>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57" r:id="rId3"/>
    <p:sldLayoutId id="2147483658" r:id="rId4"/>
    <p:sldLayoutId id="2147483664" r:id="rId5"/>
    <p:sldLayoutId id="2147483661" r:id="rId6"/>
    <p:sldLayoutId id="2147483660" r:id="rId7"/>
    <p:sldLayoutId id="2147483654" r:id="rId8"/>
    <p:sldLayoutId id="2147483662" r:id="rId9"/>
    <p:sldLayoutId id="2147483663" r:id="rId10"/>
    <p:sldLayoutId id="2147483665" r:id="rId11"/>
    <p:sldLayoutId id="2147483655" r:id="rId12"/>
    <p:sldLayoutId id="214748366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2E86BC81-738C-41EF-A076-595CA97A271F}"/>
              </a:ext>
            </a:extLst>
          </p:cNvPr>
          <p:cNvSpPr>
            <a:spLocks noGrp="1"/>
          </p:cNvSpPr>
          <p:nvPr>
            <p:ph type="title"/>
          </p:nvPr>
        </p:nvSpPr>
        <p:spPr>
          <a:xfrm>
            <a:off x="593767" y="1598921"/>
            <a:ext cx="6514399" cy="1772793"/>
          </a:xfrm>
        </p:spPr>
        <p:txBody>
          <a:bodyPr/>
          <a:lstStyle/>
          <a:p>
            <a:r>
              <a:rPr lang="en-GB" dirty="0" smtClean="0"/>
              <a:t>Regional Growth Fund and Grant Opportunities</a:t>
            </a:r>
            <a:endParaRPr lang="en-GB" dirty="0"/>
          </a:p>
        </p:txBody>
      </p:sp>
      <p:sp>
        <p:nvSpPr>
          <p:cNvPr id="16" name="Text Placeholder 15">
            <a:extLst>
              <a:ext uri="{FF2B5EF4-FFF2-40B4-BE49-F238E27FC236}">
                <a16:creationId xmlns:a16="http://schemas.microsoft.com/office/drawing/2014/main" xmlns="" id="{DB0D84BF-3B15-449E-9F56-01D41BDBBE63}"/>
              </a:ext>
            </a:extLst>
          </p:cNvPr>
          <p:cNvSpPr>
            <a:spLocks noGrp="1"/>
          </p:cNvSpPr>
          <p:nvPr>
            <p:ph type="body" sz="quarter" idx="11"/>
          </p:nvPr>
        </p:nvSpPr>
        <p:spPr>
          <a:xfrm>
            <a:off x="593768" y="3599135"/>
            <a:ext cx="5552920" cy="652486"/>
          </a:xfrm>
        </p:spPr>
        <p:txBody>
          <a:bodyPr/>
          <a:lstStyle/>
          <a:p>
            <a:r>
              <a:rPr lang="en-GB" dirty="0" smtClean="0"/>
              <a:t>Gary Barnes, Deputy Secretary, Regional NSW</a:t>
            </a:r>
            <a:endParaRPr lang="en-GB" dirty="0"/>
          </a:p>
          <a:p>
            <a:pPr lvl="1"/>
            <a:r>
              <a:rPr lang="en-GB" dirty="0" smtClean="0"/>
              <a:t>NSW Department of Premier and Cabinet</a:t>
            </a:r>
            <a:endParaRPr lang="en-GB" dirty="0"/>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929" r="24929"/>
          <a:stretch>
            <a:fillRect/>
          </a:stretch>
        </p:blipFill>
        <p:spPr/>
      </p:pic>
    </p:spTree>
    <p:extLst>
      <p:ext uri="{BB962C8B-B14F-4D97-AF65-F5344CB8AC3E}">
        <p14:creationId xmlns:p14="http://schemas.microsoft.com/office/powerpoint/2010/main" val="397853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579" y="945799"/>
            <a:ext cx="11010859" cy="1495794"/>
          </a:xfrm>
        </p:spPr>
        <p:txBody>
          <a:bodyPr/>
          <a:lstStyle/>
          <a:p>
            <a:r>
              <a:rPr lang="en-AU" dirty="0" smtClean="0"/>
              <a:t>As of January 2019, $99,680,337 of successful projects under Regional Growth Funds in Western Division Councils, including:</a:t>
            </a:r>
            <a:endParaRPr lang="en-AU" dirty="0"/>
          </a:p>
        </p:txBody>
      </p:sp>
      <p:sp>
        <p:nvSpPr>
          <p:cNvPr id="6" name="Content Placeholder 5"/>
          <p:cNvSpPr>
            <a:spLocks noGrp="1"/>
          </p:cNvSpPr>
          <p:nvPr>
            <p:ph idx="1"/>
          </p:nvPr>
        </p:nvSpPr>
        <p:spPr>
          <a:xfrm>
            <a:off x="578580" y="2645228"/>
            <a:ext cx="11010858" cy="2877231"/>
          </a:xfrm>
        </p:spPr>
        <p:txBody>
          <a:bodyPr/>
          <a:lstStyle/>
          <a:p>
            <a:pPr marL="342900" indent="-342900">
              <a:buFont typeface="Arial" panose="020B0604020202020204" pitchFamily="34" charset="0"/>
              <a:buChar char="•"/>
            </a:pPr>
            <a:r>
              <a:rPr lang="en-AU" sz="2400" dirty="0" smtClean="0"/>
              <a:t>Connecting County Communities / Mobile Black Spots: 7</a:t>
            </a:r>
          </a:p>
          <a:p>
            <a:pPr marL="342900" indent="-342900">
              <a:buFont typeface="Arial" panose="020B0604020202020204" pitchFamily="34" charset="0"/>
              <a:buChar char="•"/>
            </a:pPr>
            <a:r>
              <a:rPr lang="en-AU" sz="2400" dirty="0" smtClean="0"/>
              <a:t>Growing Local Economies: 2</a:t>
            </a:r>
          </a:p>
          <a:p>
            <a:pPr marL="342900" indent="-342900">
              <a:buFont typeface="Arial" panose="020B0604020202020204" pitchFamily="34" charset="0"/>
              <a:buChar char="•"/>
            </a:pPr>
            <a:r>
              <a:rPr lang="en-AU" sz="2400" dirty="0" smtClean="0"/>
              <a:t>Regional Communities Development Fund: 1</a:t>
            </a:r>
          </a:p>
          <a:p>
            <a:pPr marL="342900" indent="-342900">
              <a:buFont typeface="Arial" panose="020B0604020202020204" pitchFamily="34" charset="0"/>
              <a:buChar char="•"/>
            </a:pPr>
            <a:r>
              <a:rPr lang="en-AU" sz="2400" dirty="0" smtClean="0"/>
              <a:t>Regional Cultural Fund: 24</a:t>
            </a:r>
          </a:p>
          <a:p>
            <a:pPr marL="342900" indent="-342900">
              <a:buFont typeface="Arial" panose="020B0604020202020204" pitchFamily="34" charset="0"/>
              <a:buChar char="•"/>
            </a:pPr>
            <a:r>
              <a:rPr lang="en-AU" sz="2400" dirty="0" smtClean="0"/>
              <a:t>Regional Growth – Environment and Tourism Fund: 2</a:t>
            </a:r>
          </a:p>
          <a:p>
            <a:pPr marL="342900" indent="-342900">
              <a:buFont typeface="Arial" panose="020B0604020202020204" pitchFamily="34" charset="0"/>
              <a:buChar char="•"/>
            </a:pPr>
            <a:r>
              <a:rPr lang="en-AU" sz="2400" dirty="0" smtClean="0"/>
              <a:t>Regional Sport Infrastructure Fund: 3</a:t>
            </a:r>
          </a:p>
          <a:p>
            <a:pPr marL="342900" indent="-342900">
              <a:buFont typeface="Arial" panose="020B0604020202020204" pitchFamily="34" charset="0"/>
              <a:buChar char="•"/>
            </a:pPr>
            <a:r>
              <a:rPr lang="en-AU" sz="2400" dirty="0" smtClean="0"/>
              <a:t>Stronger Country Communities:190</a:t>
            </a:r>
            <a:endParaRPr lang="en-AU" sz="2400" dirty="0"/>
          </a:p>
        </p:txBody>
      </p:sp>
      <p:sp>
        <p:nvSpPr>
          <p:cNvPr id="4" name="Footer Placeholder 3"/>
          <p:cNvSpPr>
            <a:spLocks noGrp="1"/>
          </p:cNvSpPr>
          <p:nvPr>
            <p:ph type="ftr" sz="quarter" idx="10"/>
          </p:nvPr>
        </p:nvSpPr>
        <p:spPr/>
        <p:txBody>
          <a:bodyPr/>
          <a:lstStyle/>
          <a:p>
            <a:r>
              <a:rPr lang="en-AU" smtClean="0"/>
              <a:t>Western Division Conference - February 2019</a:t>
            </a:r>
            <a:endParaRPr lang="en-AU" dirty="0"/>
          </a:p>
        </p:txBody>
      </p:sp>
      <p:sp>
        <p:nvSpPr>
          <p:cNvPr id="5" name="Slide Number Placeholder 4"/>
          <p:cNvSpPr>
            <a:spLocks noGrp="1"/>
          </p:cNvSpPr>
          <p:nvPr>
            <p:ph type="sldNum" sz="quarter" idx="11"/>
          </p:nvPr>
        </p:nvSpPr>
        <p:spPr/>
        <p:txBody>
          <a:bodyPr/>
          <a:lstStyle/>
          <a:p>
            <a:fld id="{E5C3C833-8CA9-4E87-A5FF-2AAE8CEED997}" type="slidenum">
              <a:rPr lang="en-AU" smtClean="0"/>
              <a:pPr/>
              <a:t>2</a:t>
            </a:fld>
            <a:endParaRPr lang="en-AU"/>
          </a:p>
        </p:txBody>
      </p:sp>
    </p:spTree>
    <p:extLst>
      <p:ext uri="{BB962C8B-B14F-4D97-AF65-F5344CB8AC3E}">
        <p14:creationId xmlns:p14="http://schemas.microsoft.com/office/powerpoint/2010/main" val="413516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37" y="221660"/>
            <a:ext cx="11142043" cy="886397"/>
          </a:xfrm>
        </p:spPr>
        <p:txBody>
          <a:bodyPr/>
          <a:lstStyle/>
          <a:p>
            <a:r>
              <a:rPr lang="en-AU" sz="3200" dirty="0" smtClean="0"/>
              <a:t>The NSW Government has a clear hierarchy to guide investment in Regional NSW.</a:t>
            </a:r>
            <a:endParaRPr lang="en-AU" sz="3200" dirty="0"/>
          </a:p>
        </p:txBody>
      </p:sp>
      <p:sp>
        <p:nvSpPr>
          <p:cNvPr id="10" name="Title 1"/>
          <p:cNvSpPr txBox="1">
            <a:spLocks/>
          </p:cNvSpPr>
          <p:nvPr/>
        </p:nvSpPr>
        <p:spPr>
          <a:xfrm>
            <a:off x="291884" y="4453122"/>
            <a:ext cx="7708900" cy="780833"/>
          </a:xfrm>
          <a:prstGeom prst="rect">
            <a:avLst/>
          </a:prstGeom>
        </p:spPr>
        <p:txBody>
          <a:bodyPr vert="horz" lIns="0" tIns="0" rIns="0" bIns="0" rtlCol="0" anchor="b" anchorCtr="0">
            <a:normAutofit/>
          </a:bodyPr>
          <a:lstStyle>
            <a:lvl1pPr algn="l" defTabSz="914400" rtl="0" eaLnBrk="1" latinLnBrk="0" hangingPunct="1">
              <a:lnSpc>
                <a:spcPct val="85000"/>
              </a:lnSpc>
              <a:spcBef>
                <a:spcPct val="0"/>
              </a:spcBef>
              <a:buNone/>
              <a:defRPr sz="2800" b="1" kern="1200">
                <a:solidFill>
                  <a:schemeClr val="bg1"/>
                </a:solidFill>
                <a:latin typeface="+mj-lt"/>
                <a:ea typeface="+mj-ea"/>
                <a:cs typeface="+mj-cs"/>
              </a:defRPr>
            </a:lvl1pPr>
          </a:lstStyle>
          <a:p>
            <a:pPr>
              <a:lnSpc>
                <a:spcPct val="90000"/>
              </a:lnSpc>
              <a:spcBef>
                <a:spcPts val="600"/>
              </a:spcBef>
              <a:spcAft>
                <a:spcPts val="600"/>
              </a:spcAft>
            </a:pPr>
            <a:endParaRPr lang="en-AU" sz="2400" dirty="0">
              <a:solidFill>
                <a:schemeClr val="tx2"/>
              </a:solidFill>
              <a:latin typeface="Gotham Medium"/>
              <a:ea typeface="+mn-ea"/>
              <a:cs typeface="+mn-cs"/>
            </a:endParaRPr>
          </a:p>
        </p:txBody>
      </p:sp>
      <p:pic>
        <p:nvPicPr>
          <p:cNvPr id="13" name="Picture 12"/>
          <p:cNvPicPr>
            <a:picLocks noChangeAspect="1"/>
          </p:cNvPicPr>
          <p:nvPr/>
        </p:nvPicPr>
        <p:blipFill rotWithShape="1">
          <a:blip r:embed="rId3"/>
          <a:srcRect l="22590" t="12381" r="12768" b="12222"/>
          <a:stretch/>
        </p:blipFill>
        <p:spPr>
          <a:xfrm>
            <a:off x="1852246" y="1108057"/>
            <a:ext cx="8451068" cy="5544554"/>
          </a:xfrm>
          <a:prstGeom prst="rect">
            <a:avLst/>
          </a:prstGeom>
        </p:spPr>
      </p:pic>
      <p:sp>
        <p:nvSpPr>
          <p:cNvPr id="9" name="Slide Number Placeholder 8"/>
          <p:cNvSpPr>
            <a:spLocks noGrp="1"/>
          </p:cNvSpPr>
          <p:nvPr>
            <p:ph type="sldNum" sz="quarter" idx="11"/>
          </p:nvPr>
        </p:nvSpPr>
        <p:spPr/>
        <p:txBody>
          <a:bodyPr/>
          <a:lstStyle/>
          <a:p>
            <a:fld id="{E5C3C833-8CA9-4E87-A5FF-2AAE8CEED997}" type="slidenum">
              <a:rPr lang="en-AU" smtClean="0"/>
              <a:pPr/>
              <a:t>3</a:t>
            </a:fld>
            <a:endParaRPr lang="en-AU"/>
          </a:p>
        </p:txBody>
      </p:sp>
      <p:sp>
        <p:nvSpPr>
          <p:cNvPr id="3" name="Footer Placeholder 2"/>
          <p:cNvSpPr>
            <a:spLocks noGrp="1"/>
          </p:cNvSpPr>
          <p:nvPr>
            <p:ph type="ftr" sz="quarter" idx="10"/>
          </p:nvPr>
        </p:nvSpPr>
        <p:spPr/>
        <p:txBody>
          <a:bodyPr/>
          <a:lstStyle/>
          <a:p>
            <a:r>
              <a:rPr lang="en-AU" smtClean="0"/>
              <a:t>Western Division Conference - February 2019</a:t>
            </a:r>
            <a:endParaRPr lang="en-AU" dirty="0"/>
          </a:p>
        </p:txBody>
      </p:sp>
    </p:spTree>
    <p:extLst>
      <p:ext uri="{BB962C8B-B14F-4D97-AF65-F5344CB8AC3E}">
        <p14:creationId xmlns:p14="http://schemas.microsoft.com/office/powerpoint/2010/main" val="261838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41" y="318779"/>
            <a:ext cx="11552664" cy="997196"/>
          </a:xfrm>
        </p:spPr>
        <p:txBody>
          <a:bodyPr/>
          <a:lstStyle/>
          <a:p>
            <a:r>
              <a:rPr lang="en-AU" dirty="0" smtClean="0"/>
              <a:t>A 20-Year Economic Vision for Regional NSW sets the principles for regional development …</a:t>
            </a:r>
            <a:endParaRPr lang="en-AU" dirty="0"/>
          </a:p>
        </p:txBody>
      </p:sp>
      <p:sp>
        <p:nvSpPr>
          <p:cNvPr id="6" name="Slide Number Placeholder 5"/>
          <p:cNvSpPr>
            <a:spLocks noGrp="1"/>
          </p:cNvSpPr>
          <p:nvPr>
            <p:ph type="sldNum" sz="quarter" idx="11"/>
          </p:nvPr>
        </p:nvSpPr>
        <p:spPr/>
        <p:txBody>
          <a:bodyPr/>
          <a:lstStyle/>
          <a:p>
            <a:fld id="{E5C3C833-8CA9-4E87-A5FF-2AAE8CEED997}" type="slidenum">
              <a:rPr lang="en-AU" smtClean="0"/>
              <a:pPr/>
              <a:t>4</a:t>
            </a:fld>
            <a:endParaRPr lang="en-AU"/>
          </a:p>
        </p:txBody>
      </p:sp>
      <p:pic>
        <p:nvPicPr>
          <p:cNvPr id="12" name="Picture 11">
            <a:extLst>
              <a:ext uri="{FF2B5EF4-FFF2-40B4-BE49-F238E27FC236}">
                <a16:creationId xmlns:a16="http://schemas.microsoft.com/office/drawing/2014/main" xmlns="" id="{2775BE2E-25C8-F34C-9958-12F6407C6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336" y="1348154"/>
            <a:ext cx="8339978" cy="4178215"/>
          </a:xfrm>
          <a:prstGeom prst="rect">
            <a:avLst/>
          </a:prstGeom>
        </p:spPr>
      </p:pic>
      <p:pic>
        <p:nvPicPr>
          <p:cNvPr id="13" name="Picture 12"/>
          <p:cNvPicPr>
            <a:picLocks noChangeAspect="1"/>
          </p:cNvPicPr>
          <p:nvPr/>
        </p:nvPicPr>
        <p:blipFill rotWithShape="1">
          <a:blip r:embed="rId4"/>
          <a:srcRect l="450" b="1057"/>
          <a:stretch/>
        </p:blipFill>
        <p:spPr>
          <a:xfrm>
            <a:off x="379141" y="1441938"/>
            <a:ext cx="3211835" cy="4538355"/>
          </a:xfrm>
          <a:prstGeom prst="rect">
            <a:avLst/>
          </a:prstGeom>
        </p:spPr>
      </p:pic>
      <p:sp>
        <p:nvSpPr>
          <p:cNvPr id="3" name="Footer Placeholder 2"/>
          <p:cNvSpPr>
            <a:spLocks noGrp="1"/>
          </p:cNvSpPr>
          <p:nvPr>
            <p:ph type="ftr" sz="quarter" idx="10"/>
          </p:nvPr>
        </p:nvSpPr>
        <p:spPr/>
        <p:txBody>
          <a:bodyPr/>
          <a:lstStyle/>
          <a:p>
            <a:r>
              <a:rPr lang="en-AU" smtClean="0"/>
              <a:t>Western Division Conference - February 2019</a:t>
            </a:r>
            <a:endParaRPr lang="en-AU" dirty="0"/>
          </a:p>
        </p:txBody>
      </p:sp>
    </p:spTree>
    <p:extLst>
      <p:ext uri="{BB962C8B-B14F-4D97-AF65-F5344CB8AC3E}">
        <p14:creationId xmlns:p14="http://schemas.microsoft.com/office/powerpoint/2010/main" val="150547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67" y="223325"/>
            <a:ext cx="10850782" cy="886397"/>
          </a:xfrm>
        </p:spPr>
        <p:txBody>
          <a:bodyPr/>
          <a:lstStyle/>
          <a:p>
            <a:r>
              <a:rPr lang="en-AU" sz="3200" dirty="0" smtClean="0"/>
              <a:t>… and the engine industries driving the economic future of regional NSW. </a:t>
            </a:r>
            <a:endParaRPr lang="en-AU" sz="3200" dirty="0"/>
          </a:p>
        </p:txBody>
      </p:sp>
      <p:sp>
        <p:nvSpPr>
          <p:cNvPr id="3" name="Slide Number Placeholder 2"/>
          <p:cNvSpPr>
            <a:spLocks noGrp="1"/>
          </p:cNvSpPr>
          <p:nvPr>
            <p:ph type="sldNum" sz="quarter" idx="11"/>
          </p:nvPr>
        </p:nvSpPr>
        <p:spPr/>
        <p:txBody>
          <a:bodyPr/>
          <a:lstStyle/>
          <a:p>
            <a:fld id="{E5C3C833-8CA9-4E87-A5FF-2AAE8CEED997}" type="slidenum">
              <a:rPr lang="en-AU" smtClean="0"/>
              <a:pPr/>
              <a:t>5</a:t>
            </a:fld>
            <a:endParaRPr lang="en-AU"/>
          </a:p>
        </p:txBody>
      </p:sp>
      <p:pic>
        <p:nvPicPr>
          <p:cNvPr id="11" name="Content Placeholder 10">
            <a:extLst>
              <a:ext uri="{FF2B5EF4-FFF2-40B4-BE49-F238E27FC236}">
                <a16:creationId xmlns:a16="http://schemas.microsoft.com/office/drawing/2014/main" xmlns="" id="{33E5FC85-1663-EE45-AE08-6E05D65A45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3510" y="1364718"/>
            <a:ext cx="10374644" cy="5045407"/>
          </a:xfrm>
          <a:prstGeom prst="rect">
            <a:avLst/>
          </a:prstGeom>
        </p:spPr>
      </p:pic>
      <p:sp>
        <p:nvSpPr>
          <p:cNvPr id="4" name="Footer Placeholder 3"/>
          <p:cNvSpPr>
            <a:spLocks noGrp="1"/>
          </p:cNvSpPr>
          <p:nvPr>
            <p:ph type="ftr" sz="quarter" idx="10"/>
          </p:nvPr>
        </p:nvSpPr>
        <p:spPr/>
        <p:txBody>
          <a:bodyPr/>
          <a:lstStyle/>
          <a:p>
            <a:r>
              <a:rPr lang="en-AU" smtClean="0"/>
              <a:t>Western Division Conference - February 2019</a:t>
            </a:r>
            <a:endParaRPr lang="en-AU" dirty="0"/>
          </a:p>
        </p:txBody>
      </p:sp>
    </p:spTree>
    <p:extLst>
      <p:ext uri="{BB962C8B-B14F-4D97-AF65-F5344CB8AC3E}">
        <p14:creationId xmlns:p14="http://schemas.microsoft.com/office/powerpoint/2010/main" val="197293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5" y="204023"/>
            <a:ext cx="11010859" cy="997196"/>
          </a:xfrm>
        </p:spPr>
        <p:txBody>
          <a:bodyPr/>
          <a:lstStyle/>
          <a:p>
            <a:r>
              <a:rPr lang="en-AU" dirty="0" smtClean="0"/>
              <a:t>REDS outline each FER strengths and set aside separate pools of funding. </a:t>
            </a:r>
            <a:endParaRPr lang="en-AU" dirty="0"/>
          </a:p>
        </p:txBody>
      </p:sp>
      <p:sp>
        <p:nvSpPr>
          <p:cNvPr id="4" name="Footer Placeholder 3"/>
          <p:cNvSpPr>
            <a:spLocks noGrp="1"/>
          </p:cNvSpPr>
          <p:nvPr>
            <p:ph type="ftr" sz="quarter" idx="10"/>
          </p:nvPr>
        </p:nvSpPr>
        <p:spPr/>
        <p:txBody>
          <a:bodyPr/>
          <a:lstStyle/>
          <a:p>
            <a:r>
              <a:rPr lang="en-AU" smtClean="0"/>
              <a:t>Western Division Conference - February 2019</a:t>
            </a:r>
            <a:endParaRPr lang="en-AU" dirty="0"/>
          </a:p>
        </p:txBody>
      </p:sp>
      <p:sp>
        <p:nvSpPr>
          <p:cNvPr id="5" name="Slide Number Placeholder 4"/>
          <p:cNvSpPr>
            <a:spLocks noGrp="1"/>
          </p:cNvSpPr>
          <p:nvPr>
            <p:ph type="sldNum" sz="quarter" idx="11"/>
          </p:nvPr>
        </p:nvSpPr>
        <p:spPr/>
        <p:txBody>
          <a:bodyPr/>
          <a:lstStyle/>
          <a:p>
            <a:fld id="{E5C3C833-8CA9-4E87-A5FF-2AAE8CEED997}" type="slidenum">
              <a:rPr lang="en-AU" smtClean="0"/>
              <a:pPr/>
              <a:t>6</a:t>
            </a:fld>
            <a:endParaRPr lang="en-AU"/>
          </a:p>
        </p:txBody>
      </p:sp>
      <p:pic>
        <p:nvPicPr>
          <p:cNvPr id="6" name="Picture 5"/>
          <p:cNvPicPr>
            <a:picLocks noChangeAspect="1"/>
          </p:cNvPicPr>
          <p:nvPr/>
        </p:nvPicPr>
        <p:blipFill rotWithShape="1">
          <a:blip r:embed="rId2"/>
          <a:srcRect l="1552" t="1205" r="818" b="333"/>
          <a:stretch/>
        </p:blipFill>
        <p:spPr>
          <a:xfrm>
            <a:off x="58744" y="1337386"/>
            <a:ext cx="3760240" cy="5315225"/>
          </a:xfrm>
          <a:prstGeom prst="rect">
            <a:avLst/>
          </a:prstGeom>
        </p:spPr>
      </p:pic>
      <p:pic>
        <p:nvPicPr>
          <p:cNvPr id="7" name="Picture 6"/>
          <p:cNvPicPr>
            <a:picLocks noChangeAspect="1"/>
          </p:cNvPicPr>
          <p:nvPr/>
        </p:nvPicPr>
        <p:blipFill>
          <a:blip r:embed="rId3"/>
          <a:stretch>
            <a:fillRect/>
          </a:stretch>
        </p:blipFill>
        <p:spPr>
          <a:xfrm>
            <a:off x="3935492" y="1337386"/>
            <a:ext cx="3751482" cy="5315226"/>
          </a:xfrm>
          <a:prstGeom prst="rect">
            <a:avLst/>
          </a:prstGeom>
        </p:spPr>
      </p:pic>
      <p:pic>
        <p:nvPicPr>
          <p:cNvPr id="8" name="Picture 7"/>
          <p:cNvPicPr>
            <a:picLocks noChangeAspect="1"/>
          </p:cNvPicPr>
          <p:nvPr/>
        </p:nvPicPr>
        <p:blipFill rotWithShape="1">
          <a:blip r:embed="rId4"/>
          <a:srcRect l="719" t="612" r="1"/>
          <a:stretch/>
        </p:blipFill>
        <p:spPr>
          <a:xfrm>
            <a:off x="7898568" y="1201219"/>
            <a:ext cx="3904719" cy="5537038"/>
          </a:xfrm>
          <a:prstGeom prst="rect">
            <a:avLst/>
          </a:prstGeom>
        </p:spPr>
      </p:pic>
    </p:spTree>
    <p:extLst>
      <p:ext uri="{BB962C8B-B14F-4D97-AF65-F5344CB8AC3E}">
        <p14:creationId xmlns:p14="http://schemas.microsoft.com/office/powerpoint/2010/main" val="97231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5" y="553913"/>
            <a:ext cx="11010859" cy="498598"/>
          </a:xfrm>
        </p:spPr>
        <p:txBody>
          <a:bodyPr/>
          <a:lstStyle/>
          <a:p>
            <a:r>
              <a:rPr lang="en-AU" dirty="0" smtClean="0"/>
              <a:t>The Snowy Hydro Legacy Fund</a:t>
            </a:r>
            <a:endParaRPr lang="en-AU" dirty="0"/>
          </a:p>
        </p:txBody>
      </p:sp>
      <p:sp>
        <p:nvSpPr>
          <p:cNvPr id="95" name="Content Placeholder 2"/>
          <p:cNvSpPr>
            <a:spLocks noGrp="1"/>
          </p:cNvSpPr>
          <p:nvPr>
            <p:ph sz="quarter" idx="12"/>
          </p:nvPr>
        </p:nvSpPr>
        <p:spPr>
          <a:xfrm>
            <a:off x="487768" y="1914514"/>
            <a:ext cx="5990405" cy="4254379"/>
          </a:xfrm>
        </p:spPr>
        <p:txBody>
          <a:bodyPr/>
          <a:lstStyle/>
          <a:p>
            <a:r>
              <a:rPr lang="en-AU" sz="2400" dirty="0" smtClean="0"/>
              <a:t>Parkes and Wagga Wagga have been declared Special Activation Precinct </a:t>
            </a:r>
          </a:p>
          <a:p>
            <a:r>
              <a:rPr lang="en-AU" sz="2400" dirty="0" smtClean="0"/>
              <a:t>+ more under investigation. </a:t>
            </a:r>
            <a:endParaRPr lang="en-AU" sz="2400" dirty="0"/>
          </a:p>
        </p:txBody>
      </p:sp>
      <p:sp>
        <p:nvSpPr>
          <p:cNvPr id="3" name="Slide Number Placeholder 2"/>
          <p:cNvSpPr>
            <a:spLocks noGrp="1"/>
          </p:cNvSpPr>
          <p:nvPr>
            <p:ph type="sldNum" sz="quarter" idx="15"/>
          </p:nvPr>
        </p:nvSpPr>
        <p:spPr/>
        <p:txBody>
          <a:bodyPr/>
          <a:lstStyle/>
          <a:p>
            <a:fld id="{E5C3C833-8CA9-4E87-A5FF-2AAE8CEED997}" type="slidenum">
              <a:rPr lang="en-AU" smtClean="0"/>
              <a:pPr/>
              <a:t>7</a:t>
            </a:fld>
            <a:endParaRPr lang="en-AU"/>
          </a:p>
        </p:txBody>
      </p:sp>
      <p:sp>
        <p:nvSpPr>
          <p:cNvPr id="91" name="Freeform 90"/>
          <p:cNvSpPr>
            <a:spLocks noChangeAspect="1" noEditPoints="1"/>
          </p:cNvSpPr>
          <p:nvPr/>
        </p:nvSpPr>
        <p:spPr bwMode="auto">
          <a:xfrm>
            <a:off x="4813301" y="4854375"/>
            <a:ext cx="555407" cy="468000"/>
          </a:xfrm>
          <a:custGeom>
            <a:avLst/>
            <a:gdLst>
              <a:gd name="T0" fmla="*/ 84 w 320"/>
              <a:gd name="T1" fmla="*/ 24 h 286"/>
              <a:gd name="T2" fmla="*/ 86 w 320"/>
              <a:gd name="T3" fmla="*/ 18 h 286"/>
              <a:gd name="T4" fmla="*/ 92 w 320"/>
              <a:gd name="T5" fmla="*/ 14 h 286"/>
              <a:gd name="T6" fmla="*/ 134 w 320"/>
              <a:gd name="T7" fmla="*/ 2 h 286"/>
              <a:gd name="T8" fmla="*/ 160 w 320"/>
              <a:gd name="T9" fmla="*/ 0 h 286"/>
              <a:gd name="T10" fmla="*/ 208 w 320"/>
              <a:gd name="T11" fmla="*/ 8 h 286"/>
              <a:gd name="T12" fmla="*/ 228 w 320"/>
              <a:gd name="T13" fmla="*/ 14 h 286"/>
              <a:gd name="T14" fmla="*/ 236 w 320"/>
              <a:gd name="T15" fmla="*/ 24 h 286"/>
              <a:gd name="T16" fmla="*/ 216 w 320"/>
              <a:gd name="T17" fmla="*/ 42 h 286"/>
              <a:gd name="T18" fmla="*/ 216 w 320"/>
              <a:gd name="T19" fmla="*/ 30 h 286"/>
              <a:gd name="T20" fmla="*/ 178 w 320"/>
              <a:gd name="T21" fmla="*/ 22 h 286"/>
              <a:gd name="T22" fmla="*/ 160 w 320"/>
              <a:gd name="T23" fmla="*/ 20 h 286"/>
              <a:gd name="T24" fmla="*/ 128 w 320"/>
              <a:gd name="T25" fmla="*/ 24 h 286"/>
              <a:gd name="T26" fmla="*/ 104 w 320"/>
              <a:gd name="T27" fmla="*/ 42 h 286"/>
              <a:gd name="T28" fmla="*/ 132 w 320"/>
              <a:gd name="T29" fmla="*/ 160 h 286"/>
              <a:gd name="T30" fmla="*/ 188 w 320"/>
              <a:gd name="T31" fmla="*/ 146 h 286"/>
              <a:gd name="T32" fmla="*/ 188 w 320"/>
              <a:gd name="T33" fmla="*/ 160 h 286"/>
              <a:gd name="T34" fmla="*/ 274 w 320"/>
              <a:gd name="T35" fmla="*/ 148 h 286"/>
              <a:gd name="T36" fmla="*/ 320 w 320"/>
              <a:gd name="T37" fmla="*/ 138 h 286"/>
              <a:gd name="T38" fmla="*/ 320 w 320"/>
              <a:gd name="T39" fmla="*/ 72 h 286"/>
              <a:gd name="T40" fmla="*/ 314 w 320"/>
              <a:gd name="T41" fmla="*/ 58 h 286"/>
              <a:gd name="T42" fmla="*/ 300 w 320"/>
              <a:gd name="T43" fmla="*/ 52 h 286"/>
              <a:gd name="T44" fmla="*/ 20 w 320"/>
              <a:gd name="T45" fmla="*/ 52 h 286"/>
              <a:gd name="T46" fmla="*/ 6 w 320"/>
              <a:gd name="T47" fmla="*/ 58 h 286"/>
              <a:gd name="T48" fmla="*/ 0 w 320"/>
              <a:gd name="T49" fmla="*/ 72 h 286"/>
              <a:gd name="T50" fmla="*/ 0 w 320"/>
              <a:gd name="T51" fmla="*/ 138 h 286"/>
              <a:gd name="T52" fmla="*/ 46 w 320"/>
              <a:gd name="T53" fmla="*/ 148 h 286"/>
              <a:gd name="T54" fmla="*/ 132 w 320"/>
              <a:gd name="T55" fmla="*/ 160 h 286"/>
              <a:gd name="T56" fmla="*/ 174 w 320"/>
              <a:gd name="T57" fmla="*/ 176 h 286"/>
              <a:gd name="T58" fmla="*/ 146 w 320"/>
              <a:gd name="T59" fmla="*/ 160 h 286"/>
              <a:gd name="T60" fmla="*/ 174 w 320"/>
              <a:gd name="T61" fmla="*/ 176 h 286"/>
              <a:gd name="T62" fmla="*/ 320 w 320"/>
              <a:gd name="T63" fmla="*/ 266 h 286"/>
              <a:gd name="T64" fmla="*/ 318 w 320"/>
              <a:gd name="T65" fmla="*/ 274 h 286"/>
              <a:gd name="T66" fmla="*/ 308 w 320"/>
              <a:gd name="T67" fmla="*/ 284 h 286"/>
              <a:gd name="T68" fmla="*/ 20 w 320"/>
              <a:gd name="T69" fmla="*/ 286 h 286"/>
              <a:gd name="T70" fmla="*/ 12 w 320"/>
              <a:gd name="T71" fmla="*/ 284 h 286"/>
              <a:gd name="T72" fmla="*/ 2 w 320"/>
              <a:gd name="T73" fmla="*/ 274 h 286"/>
              <a:gd name="T74" fmla="*/ 0 w 320"/>
              <a:gd name="T75" fmla="*/ 154 h 286"/>
              <a:gd name="T76" fmla="*/ 20 w 320"/>
              <a:gd name="T77" fmla="*/ 160 h 286"/>
              <a:gd name="T78" fmla="*/ 88 w 320"/>
              <a:gd name="T79" fmla="*/ 172 h 286"/>
              <a:gd name="T80" fmla="*/ 132 w 320"/>
              <a:gd name="T81" fmla="*/ 190 h 286"/>
              <a:gd name="T82" fmla="*/ 188 w 320"/>
              <a:gd name="T83" fmla="*/ 176 h 286"/>
              <a:gd name="T84" fmla="*/ 232 w 320"/>
              <a:gd name="T85" fmla="*/ 172 h 286"/>
              <a:gd name="T86" fmla="*/ 300 w 320"/>
              <a:gd name="T87" fmla="*/ 160 h 286"/>
              <a:gd name="T88" fmla="*/ 320 w 320"/>
              <a:gd name="T89" fmla="*/ 154 h 286"/>
              <a:gd name="T90" fmla="*/ 56 w 320"/>
              <a:gd name="T91" fmla="*/ 266 h 286"/>
              <a:gd name="T92" fmla="*/ 52 w 320"/>
              <a:gd name="T93" fmla="*/ 252 h 286"/>
              <a:gd name="T94" fmla="*/ 46 w 320"/>
              <a:gd name="T95" fmla="*/ 240 h 286"/>
              <a:gd name="T96" fmla="*/ 34 w 320"/>
              <a:gd name="T97" fmla="*/ 232 h 286"/>
              <a:gd name="T98" fmla="*/ 20 w 320"/>
              <a:gd name="T99" fmla="*/ 230 h 286"/>
              <a:gd name="T100" fmla="*/ 56 w 320"/>
              <a:gd name="T101" fmla="*/ 266 h 286"/>
              <a:gd name="T102" fmla="*/ 300 w 320"/>
              <a:gd name="T103" fmla="*/ 230 h 286"/>
              <a:gd name="T104" fmla="*/ 286 w 320"/>
              <a:gd name="T105" fmla="*/ 232 h 286"/>
              <a:gd name="T106" fmla="*/ 274 w 320"/>
              <a:gd name="T107" fmla="*/ 240 h 286"/>
              <a:gd name="T108" fmla="*/ 268 w 320"/>
              <a:gd name="T109" fmla="*/ 252 h 286"/>
              <a:gd name="T110" fmla="*/ 264 w 320"/>
              <a:gd name="T111" fmla="*/ 266 h 286"/>
              <a:gd name="T112" fmla="*/ 300 w 320"/>
              <a:gd name="T113" fmla="*/ 23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286">
                <a:moveTo>
                  <a:pt x="84" y="42"/>
                </a:moveTo>
                <a:lnTo>
                  <a:pt x="84" y="24"/>
                </a:lnTo>
                <a:lnTo>
                  <a:pt x="84" y="24"/>
                </a:lnTo>
                <a:lnTo>
                  <a:pt x="86" y="18"/>
                </a:lnTo>
                <a:lnTo>
                  <a:pt x="92" y="14"/>
                </a:lnTo>
                <a:lnTo>
                  <a:pt x="92" y="14"/>
                </a:lnTo>
                <a:lnTo>
                  <a:pt x="112" y="8"/>
                </a:lnTo>
                <a:lnTo>
                  <a:pt x="134" y="2"/>
                </a:lnTo>
                <a:lnTo>
                  <a:pt x="160" y="0"/>
                </a:lnTo>
                <a:lnTo>
                  <a:pt x="160" y="0"/>
                </a:lnTo>
                <a:lnTo>
                  <a:pt x="186" y="2"/>
                </a:lnTo>
                <a:lnTo>
                  <a:pt x="208" y="8"/>
                </a:lnTo>
                <a:lnTo>
                  <a:pt x="228" y="14"/>
                </a:lnTo>
                <a:lnTo>
                  <a:pt x="228" y="14"/>
                </a:lnTo>
                <a:lnTo>
                  <a:pt x="234" y="18"/>
                </a:lnTo>
                <a:lnTo>
                  <a:pt x="236" y="24"/>
                </a:lnTo>
                <a:lnTo>
                  <a:pt x="236" y="42"/>
                </a:lnTo>
                <a:lnTo>
                  <a:pt x="216" y="42"/>
                </a:lnTo>
                <a:lnTo>
                  <a:pt x="216" y="30"/>
                </a:lnTo>
                <a:lnTo>
                  <a:pt x="216" y="30"/>
                </a:lnTo>
                <a:lnTo>
                  <a:pt x="192" y="24"/>
                </a:lnTo>
                <a:lnTo>
                  <a:pt x="178" y="22"/>
                </a:lnTo>
                <a:lnTo>
                  <a:pt x="160" y="20"/>
                </a:lnTo>
                <a:lnTo>
                  <a:pt x="160" y="20"/>
                </a:lnTo>
                <a:lnTo>
                  <a:pt x="142" y="22"/>
                </a:lnTo>
                <a:lnTo>
                  <a:pt x="128" y="24"/>
                </a:lnTo>
                <a:lnTo>
                  <a:pt x="104" y="30"/>
                </a:lnTo>
                <a:lnTo>
                  <a:pt x="104" y="42"/>
                </a:lnTo>
                <a:lnTo>
                  <a:pt x="84" y="42"/>
                </a:lnTo>
                <a:close/>
                <a:moveTo>
                  <a:pt x="132" y="160"/>
                </a:moveTo>
                <a:lnTo>
                  <a:pt x="132" y="146"/>
                </a:lnTo>
                <a:lnTo>
                  <a:pt x="188" y="146"/>
                </a:lnTo>
                <a:lnTo>
                  <a:pt x="188" y="160"/>
                </a:lnTo>
                <a:lnTo>
                  <a:pt x="188" y="160"/>
                </a:lnTo>
                <a:lnTo>
                  <a:pt x="234" y="156"/>
                </a:lnTo>
                <a:lnTo>
                  <a:pt x="274" y="148"/>
                </a:lnTo>
                <a:lnTo>
                  <a:pt x="302" y="142"/>
                </a:lnTo>
                <a:lnTo>
                  <a:pt x="320" y="138"/>
                </a:lnTo>
                <a:lnTo>
                  <a:pt x="320" y="72"/>
                </a:lnTo>
                <a:lnTo>
                  <a:pt x="320" y="72"/>
                </a:lnTo>
                <a:lnTo>
                  <a:pt x="318" y="64"/>
                </a:lnTo>
                <a:lnTo>
                  <a:pt x="314" y="58"/>
                </a:lnTo>
                <a:lnTo>
                  <a:pt x="308" y="54"/>
                </a:lnTo>
                <a:lnTo>
                  <a:pt x="300" y="52"/>
                </a:lnTo>
                <a:lnTo>
                  <a:pt x="20" y="52"/>
                </a:lnTo>
                <a:lnTo>
                  <a:pt x="20" y="52"/>
                </a:lnTo>
                <a:lnTo>
                  <a:pt x="12" y="54"/>
                </a:lnTo>
                <a:lnTo>
                  <a:pt x="6" y="58"/>
                </a:lnTo>
                <a:lnTo>
                  <a:pt x="2" y="64"/>
                </a:lnTo>
                <a:lnTo>
                  <a:pt x="0" y="72"/>
                </a:lnTo>
                <a:lnTo>
                  <a:pt x="0" y="138"/>
                </a:lnTo>
                <a:lnTo>
                  <a:pt x="0" y="138"/>
                </a:lnTo>
                <a:lnTo>
                  <a:pt x="18" y="142"/>
                </a:lnTo>
                <a:lnTo>
                  <a:pt x="46" y="148"/>
                </a:lnTo>
                <a:lnTo>
                  <a:pt x="86" y="156"/>
                </a:lnTo>
                <a:lnTo>
                  <a:pt x="132" y="160"/>
                </a:lnTo>
                <a:lnTo>
                  <a:pt x="132" y="160"/>
                </a:lnTo>
                <a:close/>
                <a:moveTo>
                  <a:pt x="174" y="176"/>
                </a:moveTo>
                <a:lnTo>
                  <a:pt x="174" y="160"/>
                </a:lnTo>
                <a:lnTo>
                  <a:pt x="146" y="160"/>
                </a:lnTo>
                <a:lnTo>
                  <a:pt x="146" y="176"/>
                </a:lnTo>
                <a:lnTo>
                  <a:pt x="174" y="176"/>
                </a:lnTo>
                <a:close/>
                <a:moveTo>
                  <a:pt x="320" y="154"/>
                </a:moveTo>
                <a:lnTo>
                  <a:pt x="320" y="266"/>
                </a:lnTo>
                <a:lnTo>
                  <a:pt x="320" y="266"/>
                </a:lnTo>
                <a:lnTo>
                  <a:pt x="318" y="274"/>
                </a:lnTo>
                <a:lnTo>
                  <a:pt x="314" y="280"/>
                </a:lnTo>
                <a:lnTo>
                  <a:pt x="308" y="284"/>
                </a:lnTo>
                <a:lnTo>
                  <a:pt x="300" y="286"/>
                </a:lnTo>
                <a:lnTo>
                  <a:pt x="20" y="286"/>
                </a:lnTo>
                <a:lnTo>
                  <a:pt x="20" y="286"/>
                </a:lnTo>
                <a:lnTo>
                  <a:pt x="12" y="284"/>
                </a:lnTo>
                <a:lnTo>
                  <a:pt x="6" y="280"/>
                </a:lnTo>
                <a:lnTo>
                  <a:pt x="2" y="274"/>
                </a:lnTo>
                <a:lnTo>
                  <a:pt x="0" y="266"/>
                </a:lnTo>
                <a:lnTo>
                  <a:pt x="0" y="154"/>
                </a:lnTo>
                <a:lnTo>
                  <a:pt x="0" y="154"/>
                </a:lnTo>
                <a:lnTo>
                  <a:pt x="20" y="160"/>
                </a:lnTo>
                <a:lnTo>
                  <a:pt x="50" y="166"/>
                </a:lnTo>
                <a:lnTo>
                  <a:pt x="88" y="172"/>
                </a:lnTo>
                <a:lnTo>
                  <a:pt x="132" y="176"/>
                </a:lnTo>
                <a:lnTo>
                  <a:pt x="132" y="190"/>
                </a:lnTo>
                <a:lnTo>
                  <a:pt x="188" y="190"/>
                </a:lnTo>
                <a:lnTo>
                  <a:pt x="188" y="176"/>
                </a:lnTo>
                <a:lnTo>
                  <a:pt x="188" y="176"/>
                </a:lnTo>
                <a:lnTo>
                  <a:pt x="232" y="172"/>
                </a:lnTo>
                <a:lnTo>
                  <a:pt x="270" y="166"/>
                </a:lnTo>
                <a:lnTo>
                  <a:pt x="300" y="160"/>
                </a:lnTo>
                <a:lnTo>
                  <a:pt x="320" y="154"/>
                </a:lnTo>
                <a:lnTo>
                  <a:pt x="320" y="154"/>
                </a:lnTo>
                <a:close/>
                <a:moveTo>
                  <a:pt x="56" y="266"/>
                </a:moveTo>
                <a:lnTo>
                  <a:pt x="56" y="266"/>
                </a:lnTo>
                <a:lnTo>
                  <a:pt x="56" y="258"/>
                </a:lnTo>
                <a:lnTo>
                  <a:pt x="52" y="252"/>
                </a:lnTo>
                <a:lnTo>
                  <a:pt x="50" y="246"/>
                </a:lnTo>
                <a:lnTo>
                  <a:pt x="46" y="240"/>
                </a:lnTo>
                <a:lnTo>
                  <a:pt x="40" y="236"/>
                </a:lnTo>
                <a:lnTo>
                  <a:pt x="34" y="232"/>
                </a:lnTo>
                <a:lnTo>
                  <a:pt x="28" y="230"/>
                </a:lnTo>
                <a:lnTo>
                  <a:pt x="20" y="230"/>
                </a:lnTo>
                <a:lnTo>
                  <a:pt x="20" y="266"/>
                </a:lnTo>
                <a:lnTo>
                  <a:pt x="56" y="266"/>
                </a:lnTo>
                <a:close/>
                <a:moveTo>
                  <a:pt x="300" y="230"/>
                </a:moveTo>
                <a:lnTo>
                  <a:pt x="300" y="230"/>
                </a:lnTo>
                <a:lnTo>
                  <a:pt x="292" y="230"/>
                </a:lnTo>
                <a:lnTo>
                  <a:pt x="286" y="232"/>
                </a:lnTo>
                <a:lnTo>
                  <a:pt x="280" y="236"/>
                </a:lnTo>
                <a:lnTo>
                  <a:pt x="274" y="240"/>
                </a:lnTo>
                <a:lnTo>
                  <a:pt x="270" y="246"/>
                </a:lnTo>
                <a:lnTo>
                  <a:pt x="268" y="252"/>
                </a:lnTo>
                <a:lnTo>
                  <a:pt x="264" y="258"/>
                </a:lnTo>
                <a:lnTo>
                  <a:pt x="264" y="266"/>
                </a:lnTo>
                <a:lnTo>
                  <a:pt x="300" y="266"/>
                </a:lnTo>
                <a:lnTo>
                  <a:pt x="300" y="230"/>
                </a:lnTo>
                <a:close/>
              </a:path>
            </a:pathLst>
          </a:custGeom>
          <a:solidFill>
            <a:schemeClr val="bg1"/>
          </a:solidFill>
          <a:ln>
            <a:noFill/>
          </a:ln>
          <a:extLst/>
        </p:spPr>
        <p:txBody>
          <a:bodyPr vert="horz" wrap="square" lIns="104287" tIns="52144" rIns="104287" bIns="52144"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defTabSz="1042872"/>
            <a:endParaRPr lang="en-GB" sz="2100">
              <a:solidFill>
                <a:srgbClr val="000000"/>
              </a:solidFill>
              <a:latin typeface="+mj-lt"/>
            </a:endParaRPr>
          </a:p>
        </p:txBody>
      </p:sp>
      <p:sp>
        <p:nvSpPr>
          <p:cNvPr id="93" name="Freeform 92"/>
          <p:cNvSpPr>
            <a:spLocks noChangeAspect="1" noEditPoints="1"/>
          </p:cNvSpPr>
          <p:nvPr/>
        </p:nvSpPr>
        <p:spPr bwMode="auto">
          <a:xfrm>
            <a:off x="4900064" y="3771704"/>
            <a:ext cx="381880" cy="540000"/>
          </a:xfrm>
          <a:custGeom>
            <a:avLst/>
            <a:gdLst>
              <a:gd name="T0" fmla="*/ 70 w 256"/>
              <a:gd name="T1" fmla="*/ 340 h 362"/>
              <a:gd name="T2" fmla="*/ 56 w 256"/>
              <a:gd name="T3" fmla="*/ 360 h 362"/>
              <a:gd name="T4" fmla="*/ 40 w 256"/>
              <a:gd name="T5" fmla="*/ 360 h 362"/>
              <a:gd name="T6" fmla="*/ 26 w 256"/>
              <a:gd name="T7" fmla="*/ 340 h 362"/>
              <a:gd name="T8" fmla="*/ 186 w 256"/>
              <a:gd name="T9" fmla="*/ 316 h 362"/>
              <a:gd name="T10" fmla="*/ 188 w 256"/>
              <a:gd name="T11" fmla="*/ 350 h 362"/>
              <a:gd name="T12" fmla="*/ 208 w 256"/>
              <a:gd name="T13" fmla="*/ 362 h 362"/>
              <a:gd name="T14" fmla="*/ 224 w 256"/>
              <a:gd name="T15" fmla="*/ 356 h 362"/>
              <a:gd name="T16" fmla="*/ 230 w 256"/>
              <a:gd name="T17" fmla="*/ 316 h 362"/>
              <a:gd name="T18" fmla="*/ 256 w 256"/>
              <a:gd name="T19" fmla="*/ 288 h 362"/>
              <a:gd name="T20" fmla="*/ 252 w 256"/>
              <a:gd name="T21" fmla="*/ 298 h 362"/>
              <a:gd name="T22" fmla="*/ 16 w 256"/>
              <a:gd name="T23" fmla="*/ 304 h 362"/>
              <a:gd name="T24" fmla="*/ 4 w 256"/>
              <a:gd name="T25" fmla="*/ 298 h 362"/>
              <a:gd name="T26" fmla="*/ 0 w 256"/>
              <a:gd name="T27" fmla="*/ 68 h 362"/>
              <a:gd name="T28" fmla="*/ 0 w 256"/>
              <a:gd name="T29" fmla="*/ 66 h 362"/>
              <a:gd name="T30" fmla="*/ 0 w 256"/>
              <a:gd name="T31" fmla="*/ 62 h 362"/>
              <a:gd name="T32" fmla="*/ 0 w 256"/>
              <a:gd name="T33" fmla="*/ 62 h 362"/>
              <a:gd name="T34" fmla="*/ 22 w 256"/>
              <a:gd name="T35" fmla="*/ 10 h 362"/>
              <a:gd name="T36" fmla="*/ 28 w 256"/>
              <a:gd name="T37" fmla="*/ 2 h 362"/>
              <a:gd name="T38" fmla="*/ 220 w 256"/>
              <a:gd name="T39" fmla="*/ 0 h 362"/>
              <a:gd name="T40" fmla="*/ 228 w 256"/>
              <a:gd name="T41" fmla="*/ 2 h 362"/>
              <a:gd name="T42" fmla="*/ 256 w 256"/>
              <a:gd name="T43" fmla="*/ 62 h 362"/>
              <a:gd name="T44" fmla="*/ 256 w 256"/>
              <a:gd name="T45" fmla="*/ 62 h 362"/>
              <a:gd name="T46" fmla="*/ 256 w 256"/>
              <a:gd name="T47" fmla="*/ 62 h 362"/>
              <a:gd name="T48" fmla="*/ 256 w 256"/>
              <a:gd name="T49" fmla="*/ 66 h 362"/>
              <a:gd name="T50" fmla="*/ 256 w 256"/>
              <a:gd name="T51" fmla="*/ 68 h 362"/>
              <a:gd name="T52" fmla="*/ 62 w 256"/>
              <a:gd name="T53" fmla="*/ 250 h 362"/>
              <a:gd name="T54" fmla="*/ 52 w 256"/>
              <a:gd name="T55" fmla="*/ 240 h 362"/>
              <a:gd name="T56" fmla="*/ 32 w 256"/>
              <a:gd name="T57" fmla="*/ 244 h 362"/>
              <a:gd name="T58" fmla="*/ 26 w 256"/>
              <a:gd name="T59" fmla="*/ 258 h 362"/>
              <a:gd name="T60" fmla="*/ 32 w 256"/>
              <a:gd name="T61" fmla="*/ 270 h 362"/>
              <a:gd name="T62" fmla="*/ 44 w 256"/>
              <a:gd name="T63" fmla="*/ 276 h 362"/>
              <a:gd name="T64" fmla="*/ 58 w 256"/>
              <a:gd name="T65" fmla="*/ 270 h 362"/>
              <a:gd name="T66" fmla="*/ 62 w 256"/>
              <a:gd name="T67" fmla="*/ 258 h 362"/>
              <a:gd name="T68" fmla="*/ 128 w 256"/>
              <a:gd name="T69" fmla="*/ 228 h 362"/>
              <a:gd name="T70" fmla="*/ 186 w 256"/>
              <a:gd name="T71" fmla="*/ 222 h 362"/>
              <a:gd name="T72" fmla="*/ 228 w 256"/>
              <a:gd name="T73" fmla="*/ 204 h 362"/>
              <a:gd name="T74" fmla="*/ 228 w 256"/>
              <a:gd name="T75" fmla="*/ 72 h 362"/>
              <a:gd name="T76" fmla="*/ 212 w 256"/>
              <a:gd name="T77" fmla="*/ 30 h 362"/>
              <a:gd name="T78" fmla="*/ 52 w 256"/>
              <a:gd name="T79" fmla="*/ 22 h 362"/>
              <a:gd name="T80" fmla="*/ 44 w 256"/>
              <a:gd name="T81" fmla="*/ 30 h 362"/>
              <a:gd name="T82" fmla="*/ 28 w 256"/>
              <a:gd name="T83" fmla="*/ 72 h 362"/>
              <a:gd name="T84" fmla="*/ 28 w 256"/>
              <a:gd name="T85" fmla="*/ 204 h 362"/>
              <a:gd name="T86" fmla="*/ 70 w 256"/>
              <a:gd name="T87" fmla="*/ 222 h 362"/>
              <a:gd name="T88" fmla="*/ 128 w 256"/>
              <a:gd name="T89" fmla="*/ 228 h 362"/>
              <a:gd name="T90" fmla="*/ 230 w 256"/>
              <a:gd name="T91" fmla="*/ 258 h 362"/>
              <a:gd name="T92" fmla="*/ 224 w 256"/>
              <a:gd name="T93" fmla="*/ 244 h 362"/>
              <a:gd name="T94" fmla="*/ 204 w 256"/>
              <a:gd name="T95" fmla="*/ 240 h 362"/>
              <a:gd name="T96" fmla="*/ 194 w 256"/>
              <a:gd name="T97" fmla="*/ 250 h 362"/>
              <a:gd name="T98" fmla="*/ 194 w 256"/>
              <a:gd name="T99" fmla="*/ 264 h 362"/>
              <a:gd name="T100" fmla="*/ 204 w 256"/>
              <a:gd name="T101" fmla="*/ 274 h 362"/>
              <a:gd name="T102" fmla="*/ 218 w 256"/>
              <a:gd name="T103" fmla="*/ 274 h 362"/>
              <a:gd name="T104" fmla="*/ 228 w 256"/>
              <a:gd name="T105" fmla="*/ 264 h 362"/>
              <a:gd name="T106" fmla="*/ 200 w 256"/>
              <a:gd name="T107" fmla="*/ 54 h 362"/>
              <a:gd name="T108" fmla="*/ 196 w 256"/>
              <a:gd name="T109" fmla="*/ 44 h 362"/>
              <a:gd name="T110" fmla="*/ 70 w 256"/>
              <a:gd name="T111" fmla="*/ 40 h 362"/>
              <a:gd name="T112" fmla="*/ 60 w 256"/>
              <a:gd name="T113" fmla="*/ 44 h 362"/>
              <a:gd name="T114" fmla="*/ 56 w 256"/>
              <a:gd name="T115" fmla="*/ 54 h 362"/>
              <a:gd name="T116" fmla="*/ 64 w 256"/>
              <a:gd name="T117" fmla="*/ 68 h 362"/>
              <a:gd name="T118" fmla="*/ 186 w 256"/>
              <a:gd name="T119" fmla="*/ 68 h 362"/>
              <a:gd name="T120" fmla="*/ 198 w 256"/>
              <a:gd name="T121" fmla="*/ 6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362">
                <a:moveTo>
                  <a:pt x="70" y="316"/>
                </a:moveTo>
                <a:lnTo>
                  <a:pt x="70" y="340"/>
                </a:lnTo>
                <a:lnTo>
                  <a:pt x="70" y="340"/>
                </a:lnTo>
                <a:lnTo>
                  <a:pt x="68" y="350"/>
                </a:lnTo>
                <a:lnTo>
                  <a:pt x="64" y="356"/>
                </a:lnTo>
                <a:lnTo>
                  <a:pt x="56" y="360"/>
                </a:lnTo>
                <a:lnTo>
                  <a:pt x="48" y="362"/>
                </a:lnTo>
                <a:lnTo>
                  <a:pt x="48" y="362"/>
                </a:lnTo>
                <a:lnTo>
                  <a:pt x="40" y="360"/>
                </a:lnTo>
                <a:lnTo>
                  <a:pt x="32" y="356"/>
                </a:lnTo>
                <a:lnTo>
                  <a:pt x="28" y="350"/>
                </a:lnTo>
                <a:lnTo>
                  <a:pt x="26" y="340"/>
                </a:lnTo>
                <a:lnTo>
                  <a:pt x="26" y="316"/>
                </a:lnTo>
                <a:lnTo>
                  <a:pt x="70" y="316"/>
                </a:lnTo>
                <a:close/>
                <a:moveTo>
                  <a:pt x="186" y="316"/>
                </a:moveTo>
                <a:lnTo>
                  <a:pt x="186" y="340"/>
                </a:lnTo>
                <a:lnTo>
                  <a:pt x="186" y="340"/>
                </a:lnTo>
                <a:lnTo>
                  <a:pt x="188" y="350"/>
                </a:lnTo>
                <a:lnTo>
                  <a:pt x="192" y="356"/>
                </a:lnTo>
                <a:lnTo>
                  <a:pt x="200" y="360"/>
                </a:lnTo>
                <a:lnTo>
                  <a:pt x="208" y="362"/>
                </a:lnTo>
                <a:lnTo>
                  <a:pt x="208" y="362"/>
                </a:lnTo>
                <a:lnTo>
                  <a:pt x="216" y="360"/>
                </a:lnTo>
                <a:lnTo>
                  <a:pt x="224" y="356"/>
                </a:lnTo>
                <a:lnTo>
                  <a:pt x="228" y="350"/>
                </a:lnTo>
                <a:lnTo>
                  <a:pt x="230" y="340"/>
                </a:lnTo>
                <a:lnTo>
                  <a:pt x="230" y="316"/>
                </a:lnTo>
                <a:lnTo>
                  <a:pt x="186" y="316"/>
                </a:lnTo>
                <a:close/>
                <a:moveTo>
                  <a:pt x="256" y="68"/>
                </a:moveTo>
                <a:lnTo>
                  <a:pt x="256" y="288"/>
                </a:lnTo>
                <a:lnTo>
                  <a:pt x="256" y="288"/>
                </a:lnTo>
                <a:lnTo>
                  <a:pt x="256" y="294"/>
                </a:lnTo>
                <a:lnTo>
                  <a:pt x="252" y="298"/>
                </a:lnTo>
                <a:lnTo>
                  <a:pt x="246" y="302"/>
                </a:lnTo>
                <a:lnTo>
                  <a:pt x="240" y="304"/>
                </a:lnTo>
                <a:lnTo>
                  <a:pt x="16" y="304"/>
                </a:lnTo>
                <a:lnTo>
                  <a:pt x="16" y="304"/>
                </a:lnTo>
                <a:lnTo>
                  <a:pt x="10" y="302"/>
                </a:lnTo>
                <a:lnTo>
                  <a:pt x="4" y="298"/>
                </a:lnTo>
                <a:lnTo>
                  <a:pt x="0" y="294"/>
                </a:lnTo>
                <a:lnTo>
                  <a:pt x="0" y="288"/>
                </a:lnTo>
                <a:lnTo>
                  <a:pt x="0" y="68"/>
                </a:lnTo>
                <a:lnTo>
                  <a:pt x="0" y="68"/>
                </a:lnTo>
                <a:lnTo>
                  <a:pt x="0" y="66"/>
                </a:lnTo>
                <a:lnTo>
                  <a:pt x="0" y="66"/>
                </a:lnTo>
                <a:lnTo>
                  <a:pt x="0" y="66"/>
                </a:lnTo>
                <a:lnTo>
                  <a:pt x="0" y="66"/>
                </a:lnTo>
                <a:lnTo>
                  <a:pt x="0" y="62"/>
                </a:lnTo>
                <a:lnTo>
                  <a:pt x="0" y="62"/>
                </a:lnTo>
                <a:lnTo>
                  <a:pt x="0" y="62"/>
                </a:lnTo>
                <a:lnTo>
                  <a:pt x="0" y="62"/>
                </a:lnTo>
                <a:lnTo>
                  <a:pt x="0" y="62"/>
                </a:lnTo>
                <a:lnTo>
                  <a:pt x="0" y="62"/>
                </a:lnTo>
                <a:lnTo>
                  <a:pt x="22" y="10"/>
                </a:lnTo>
                <a:lnTo>
                  <a:pt x="22" y="10"/>
                </a:lnTo>
                <a:lnTo>
                  <a:pt x="24" y="6"/>
                </a:lnTo>
                <a:lnTo>
                  <a:pt x="28" y="2"/>
                </a:lnTo>
                <a:lnTo>
                  <a:pt x="32" y="0"/>
                </a:lnTo>
                <a:lnTo>
                  <a:pt x="36" y="0"/>
                </a:lnTo>
                <a:lnTo>
                  <a:pt x="220" y="0"/>
                </a:lnTo>
                <a:lnTo>
                  <a:pt x="220" y="0"/>
                </a:lnTo>
                <a:lnTo>
                  <a:pt x="224" y="0"/>
                </a:lnTo>
                <a:lnTo>
                  <a:pt x="228" y="2"/>
                </a:lnTo>
                <a:lnTo>
                  <a:pt x="232" y="6"/>
                </a:lnTo>
                <a:lnTo>
                  <a:pt x="234" y="10"/>
                </a:lnTo>
                <a:lnTo>
                  <a:pt x="256" y="62"/>
                </a:lnTo>
                <a:lnTo>
                  <a:pt x="256" y="62"/>
                </a:lnTo>
                <a:lnTo>
                  <a:pt x="256" y="62"/>
                </a:lnTo>
                <a:lnTo>
                  <a:pt x="256" y="62"/>
                </a:lnTo>
                <a:lnTo>
                  <a:pt x="256" y="62"/>
                </a:lnTo>
                <a:lnTo>
                  <a:pt x="256" y="62"/>
                </a:lnTo>
                <a:lnTo>
                  <a:pt x="256" y="62"/>
                </a:lnTo>
                <a:lnTo>
                  <a:pt x="256" y="66"/>
                </a:lnTo>
                <a:lnTo>
                  <a:pt x="256" y="66"/>
                </a:lnTo>
                <a:lnTo>
                  <a:pt x="256" y="66"/>
                </a:lnTo>
                <a:lnTo>
                  <a:pt x="256" y="66"/>
                </a:lnTo>
                <a:lnTo>
                  <a:pt x="256" y="68"/>
                </a:lnTo>
                <a:lnTo>
                  <a:pt x="256" y="68"/>
                </a:lnTo>
                <a:close/>
                <a:moveTo>
                  <a:pt x="62" y="258"/>
                </a:moveTo>
                <a:lnTo>
                  <a:pt x="62" y="258"/>
                </a:lnTo>
                <a:lnTo>
                  <a:pt x="62" y="250"/>
                </a:lnTo>
                <a:lnTo>
                  <a:pt x="58" y="244"/>
                </a:lnTo>
                <a:lnTo>
                  <a:pt x="58" y="244"/>
                </a:lnTo>
                <a:lnTo>
                  <a:pt x="52" y="240"/>
                </a:lnTo>
                <a:lnTo>
                  <a:pt x="44" y="240"/>
                </a:lnTo>
                <a:lnTo>
                  <a:pt x="38" y="240"/>
                </a:lnTo>
                <a:lnTo>
                  <a:pt x="32" y="244"/>
                </a:lnTo>
                <a:lnTo>
                  <a:pt x="32" y="244"/>
                </a:lnTo>
                <a:lnTo>
                  <a:pt x="28" y="250"/>
                </a:lnTo>
                <a:lnTo>
                  <a:pt x="26" y="258"/>
                </a:lnTo>
                <a:lnTo>
                  <a:pt x="26" y="258"/>
                </a:lnTo>
                <a:lnTo>
                  <a:pt x="28" y="264"/>
                </a:lnTo>
                <a:lnTo>
                  <a:pt x="32" y="270"/>
                </a:lnTo>
                <a:lnTo>
                  <a:pt x="32" y="270"/>
                </a:lnTo>
                <a:lnTo>
                  <a:pt x="38" y="274"/>
                </a:lnTo>
                <a:lnTo>
                  <a:pt x="44" y="276"/>
                </a:lnTo>
                <a:lnTo>
                  <a:pt x="44" y="276"/>
                </a:lnTo>
                <a:lnTo>
                  <a:pt x="52" y="274"/>
                </a:lnTo>
                <a:lnTo>
                  <a:pt x="58" y="270"/>
                </a:lnTo>
                <a:lnTo>
                  <a:pt x="58" y="270"/>
                </a:lnTo>
                <a:lnTo>
                  <a:pt x="62" y="264"/>
                </a:lnTo>
                <a:lnTo>
                  <a:pt x="62" y="258"/>
                </a:lnTo>
                <a:lnTo>
                  <a:pt x="62" y="258"/>
                </a:lnTo>
                <a:close/>
                <a:moveTo>
                  <a:pt x="128" y="228"/>
                </a:moveTo>
                <a:lnTo>
                  <a:pt x="128" y="228"/>
                </a:lnTo>
                <a:lnTo>
                  <a:pt x="148" y="228"/>
                </a:lnTo>
                <a:lnTo>
                  <a:pt x="168" y="226"/>
                </a:lnTo>
                <a:lnTo>
                  <a:pt x="186" y="222"/>
                </a:lnTo>
                <a:lnTo>
                  <a:pt x="200" y="216"/>
                </a:lnTo>
                <a:lnTo>
                  <a:pt x="220" y="208"/>
                </a:lnTo>
                <a:lnTo>
                  <a:pt x="228" y="204"/>
                </a:lnTo>
                <a:lnTo>
                  <a:pt x="228" y="72"/>
                </a:lnTo>
                <a:lnTo>
                  <a:pt x="228" y="72"/>
                </a:lnTo>
                <a:lnTo>
                  <a:pt x="228" y="72"/>
                </a:lnTo>
                <a:lnTo>
                  <a:pt x="228" y="70"/>
                </a:lnTo>
                <a:lnTo>
                  <a:pt x="212" y="30"/>
                </a:lnTo>
                <a:lnTo>
                  <a:pt x="212" y="30"/>
                </a:lnTo>
                <a:lnTo>
                  <a:pt x="210" y="24"/>
                </a:lnTo>
                <a:lnTo>
                  <a:pt x="204" y="22"/>
                </a:lnTo>
                <a:lnTo>
                  <a:pt x="52" y="22"/>
                </a:lnTo>
                <a:lnTo>
                  <a:pt x="52" y="22"/>
                </a:lnTo>
                <a:lnTo>
                  <a:pt x="46" y="24"/>
                </a:lnTo>
                <a:lnTo>
                  <a:pt x="44" y="30"/>
                </a:lnTo>
                <a:lnTo>
                  <a:pt x="28" y="70"/>
                </a:lnTo>
                <a:lnTo>
                  <a:pt x="28" y="70"/>
                </a:lnTo>
                <a:lnTo>
                  <a:pt x="28" y="72"/>
                </a:lnTo>
                <a:lnTo>
                  <a:pt x="28" y="72"/>
                </a:lnTo>
                <a:lnTo>
                  <a:pt x="28" y="204"/>
                </a:lnTo>
                <a:lnTo>
                  <a:pt x="28" y="204"/>
                </a:lnTo>
                <a:lnTo>
                  <a:pt x="36" y="208"/>
                </a:lnTo>
                <a:lnTo>
                  <a:pt x="56" y="216"/>
                </a:lnTo>
                <a:lnTo>
                  <a:pt x="70" y="222"/>
                </a:lnTo>
                <a:lnTo>
                  <a:pt x="88" y="226"/>
                </a:lnTo>
                <a:lnTo>
                  <a:pt x="108" y="228"/>
                </a:lnTo>
                <a:lnTo>
                  <a:pt x="128" y="228"/>
                </a:lnTo>
                <a:lnTo>
                  <a:pt x="128" y="228"/>
                </a:lnTo>
                <a:close/>
                <a:moveTo>
                  <a:pt x="230" y="258"/>
                </a:moveTo>
                <a:lnTo>
                  <a:pt x="230" y="258"/>
                </a:lnTo>
                <a:lnTo>
                  <a:pt x="228" y="250"/>
                </a:lnTo>
                <a:lnTo>
                  <a:pt x="224" y="244"/>
                </a:lnTo>
                <a:lnTo>
                  <a:pt x="224" y="244"/>
                </a:lnTo>
                <a:lnTo>
                  <a:pt x="218" y="240"/>
                </a:lnTo>
                <a:lnTo>
                  <a:pt x="212" y="240"/>
                </a:lnTo>
                <a:lnTo>
                  <a:pt x="204" y="240"/>
                </a:lnTo>
                <a:lnTo>
                  <a:pt x="198" y="244"/>
                </a:lnTo>
                <a:lnTo>
                  <a:pt x="198" y="244"/>
                </a:lnTo>
                <a:lnTo>
                  <a:pt x="194" y="250"/>
                </a:lnTo>
                <a:lnTo>
                  <a:pt x="194" y="258"/>
                </a:lnTo>
                <a:lnTo>
                  <a:pt x="194" y="258"/>
                </a:lnTo>
                <a:lnTo>
                  <a:pt x="194" y="264"/>
                </a:lnTo>
                <a:lnTo>
                  <a:pt x="198" y="270"/>
                </a:lnTo>
                <a:lnTo>
                  <a:pt x="198" y="270"/>
                </a:lnTo>
                <a:lnTo>
                  <a:pt x="204" y="274"/>
                </a:lnTo>
                <a:lnTo>
                  <a:pt x="212" y="276"/>
                </a:lnTo>
                <a:lnTo>
                  <a:pt x="212" y="276"/>
                </a:lnTo>
                <a:lnTo>
                  <a:pt x="218" y="274"/>
                </a:lnTo>
                <a:lnTo>
                  <a:pt x="224" y="270"/>
                </a:lnTo>
                <a:lnTo>
                  <a:pt x="224" y="270"/>
                </a:lnTo>
                <a:lnTo>
                  <a:pt x="228" y="264"/>
                </a:lnTo>
                <a:lnTo>
                  <a:pt x="230" y="258"/>
                </a:lnTo>
                <a:lnTo>
                  <a:pt x="230" y="258"/>
                </a:lnTo>
                <a:close/>
                <a:moveTo>
                  <a:pt x="200" y="54"/>
                </a:moveTo>
                <a:lnTo>
                  <a:pt x="200" y="54"/>
                </a:lnTo>
                <a:lnTo>
                  <a:pt x="198" y="48"/>
                </a:lnTo>
                <a:lnTo>
                  <a:pt x="196" y="44"/>
                </a:lnTo>
                <a:lnTo>
                  <a:pt x="192" y="42"/>
                </a:lnTo>
                <a:lnTo>
                  <a:pt x="186" y="40"/>
                </a:lnTo>
                <a:lnTo>
                  <a:pt x="70" y="40"/>
                </a:lnTo>
                <a:lnTo>
                  <a:pt x="70" y="40"/>
                </a:lnTo>
                <a:lnTo>
                  <a:pt x="64" y="42"/>
                </a:lnTo>
                <a:lnTo>
                  <a:pt x="60" y="44"/>
                </a:lnTo>
                <a:lnTo>
                  <a:pt x="58" y="48"/>
                </a:lnTo>
                <a:lnTo>
                  <a:pt x="56" y="54"/>
                </a:lnTo>
                <a:lnTo>
                  <a:pt x="56" y="54"/>
                </a:lnTo>
                <a:lnTo>
                  <a:pt x="58" y="60"/>
                </a:lnTo>
                <a:lnTo>
                  <a:pt x="60" y="64"/>
                </a:lnTo>
                <a:lnTo>
                  <a:pt x="64" y="68"/>
                </a:lnTo>
                <a:lnTo>
                  <a:pt x="70" y="68"/>
                </a:lnTo>
                <a:lnTo>
                  <a:pt x="186" y="68"/>
                </a:lnTo>
                <a:lnTo>
                  <a:pt x="186" y="68"/>
                </a:lnTo>
                <a:lnTo>
                  <a:pt x="192" y="68"/>
                </a:lnTo>
                <a:lnTo>
                  <a:pt x="196" y="64"/>
                </a:lnTo>
                <a:lnTo>
                  <a:pt x="198" y="60"/>
                </a:lnTo>
                <a:lnTo>
                  <a:pt x="200" y="54"/>
                </a:lnTo>
                <a:lnTo>
                  <a:pt x="200" y="5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a:p>
        </p:txBody>
      </p:sp>
      <p:pic>
        <p:nvPicPr>
          <p:cNvPr id="6" name="Picture 5"/>
          <p:cNvPicPr>
            <a:picLocks noChangeAspect="1"/>
          </p:cNvPicPr>
          <p:nvPr/>
        </p:nvPicPr>
        <p:blipFill>
          <a:blip r:embed="rId3"/>
          <a:stretch>
            <a:fillRect/>
          </a:stretch>
        </p:blipFill>
        <p:spPr>
          <a:xfrm>
            <a:off x="1683571" y="3223846"/>
            <a:ext cx="10240927" cy="2968573"/>
          </a:xfrm>
          <a:prstGeom prst="rect">
            <a:avLst/>
          </a:prstGeom>
        </p:spPr>
      </p:pic>
      <p:sp>
        <p:nvSpPr>
          <p:cNvPr id="4" name="Footer Placeholder 3"/>
          <p:cNvSpPr>
            <a:spLocks noGrp="1"/>
          </p:cNvSpPr>
          <p:nvPr>
            <p:ph type="ftr" sz="quarter" idx="3"/>
          </p:nvPr>
        </p:nvSpPr>
        <p:spPr/>
        <p:txBody>
          <a:bodyPr/>
          <a:lstStyle/>
          <a:p>
            <a:r>
              <a:rPr lang="en-AU" smtClean="0"/>
              <a:t>Western Division Conference - February 2019</a:t>
            </a:r>
            <a:endParaRPr lang="en-GB" dirty="0"/>
          </a:p>
        </p:txBody>
      </p:sp>
    </p:spTree>
    <p:extLst>
      <p:ext uri="{BB962C8B-B14F-4D97-AF65-F5344CB8AC3E}">
        <p14:creationId xmlns:p14="http://schemas.microsoft.com/office/powerpoint/2010/main" val="217933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33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PC_PPT Template 2018">
  <a:themeElements>
    <a:clrScheme name="DPC">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3" id="{8ECB0732-7065-43BC-936A-432817467F63}" vid="{ABDF759C-797C-4775-AFFE-BA378E938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4E3871FEBC3EDC3EE0531950520A6160" version="1.0.0">
  <systemFields>
    <field name="Objective-Id">
      <value order="0">A2890550</value>
    </field>
    <field name="Objective-Title">
      <value order="0">Regional Growth Funds and Grant Opportunties - Presentation to Western Division Conference of Mayors - 25 Feb 2019</value>
    </field>
    <field name="Objective-Description">
      <value order="0"/>
    </field>
    <field name="Objective-CreationStamp">
      <value order="0">2019-02-24T11:38:58Z</value>
    </field>
    <field name="Objective-IsApproved">
      <value order="0">false</value>
    </field>
    <field name="Objective-IsPublished">
      <value order="0">false</value>
    </field>
    <field name="Objective-DatePublished">
      <value order="0"/>
    </field>
    <field name="Objective-ModificationStamp">
      <value order="0">2019-02-24T22:31:47Z</value>
    </field>
    <field name="Objective-Owner">
      <value order="0">Harriet Whyte</value>
    </field>
    <field name="Objective-Path">
      <value order="0">Objective Global Folder:Regional NSW Group:- Deputy Secretary - Regional NSW Group:Workspace - Executive Shared Resources:Presentations</value>
    </field>
    <field name="Objective-Parent">
      <value order="0">Presentations</value>
    </field>
    <field name="Objective-State">
      <value order="0">Being Edited</value>
    </field>
    <field name="Objective-VersionId">
      <value order="0">vA5534799</value>
    </field>
    <field name="Objective-Version">
      <value order="0">0.3</value>
    </field>
    <field name="Objective-VersionNumber">
      <value order="0">3</value>
    </field>
    <field name="Objective-VersionComment">
      <value order="0"/>
    </field>
    <field name="Objective-FileNumber">
      <value order="0">qA427619</value>
    </field>
    <field name="Objective-Classification">
      <value order="0"/>
    </field>
    <field name="Objective-Caveats">
      <value order="0"/>
    </field>
  </systemFields>
  <catalogues>
    <catalogue name="Document Type Catalogue" type="type" ori="id:cA17">
      <field name="Objective-Approval Status">
        <value order="0">Never Submitted</value>
      </field>
      <field name="Objective-Document Type">
        <value order="0">Presentation (PRES)</value>
      </field>
      <field name="Objective-Sensitivity Label">
        <value order="0">NSW Government</value>
      </field>
      <field name="Objective-Approval History">
        <value order="0"/>
      </field>
      <field name="Objective-Print and Dispatch Instructions">
        <value order="0"/>
      </field>
      <field name="Objective-Submitted By">
        <value order="0"/>
      </field>
      <field name="Objective-Approval Due">
        <value order="0"/>
      </field>
      <field name="Objective-Current Approver">
        <value order="0"/>
      </field>
      <field name="Objective-Document Tag(s)">
        <value order="0"/>
      </field>
      <field name="Objective-Print and Dispatch Approach">
        <value order="0"/>
      </field>
      <field name="Objective-Approval Date">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docProps/app.xml><?xml version="1.0" encoding="utf-8"?>
<Properties xmlns="http://schemas.openxmlformats.org/officeDocument/2006/extended-properties" xmlns:vt="http://schemas.openxmlformats.org/officeDocument/2006/docPropsVTypes">
  <Template>DPC_PPT Template 2018</Template>
  <TotalTime>226</TotalTime>
  <Words>385</Words>
  <Application>Microsoft Office PowerPoint</Application>
  <PresentationFormat>Widescreen</PresentationFormat>
  <Paragraphs>56</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Gotham Medium</vt:lpstr>
      <vt:lpstr>DPC_PPT Template 2018</vt:lpstr>
      <vt:lpstr>Regional Growth Fund and Grant Opportunities</vt:lpstr>
      <vt:lpstr>As of January 2019, $99,680,337 of successful projects under Regional Growth Funds in Western Division Councils, including:</vt:lpstr>
      <vt:lpstr>The NSW Government has a clear hierarchy to guide investment in Regional NSW.</vt:lpstr>
      <vt:lpstr>A 20-Year Economic Vision for Regional NSW sets the principles for regional development …</vt:lpstr>
      <vt:lpstr>… and the engine industries driving the economic future of regional NSW. </vt:lpstr>
      <vt:lpstr>REDS outline each FER strengths and set aside separate pools of funding. </vt:lpstr>
      <vt:lpstr>The Snowy Hydro Legacy Fund</vt:lpstr>
      <vt:lpstr>PowerPoint Presentation</vt:lpstr>
    </vt:vector>
  </TitlesOfParts>
  <Company>ServiceFirst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Inserting a new layout</dc:title>
  <dc:creator>Harriet Whyte</dc:creator>
  <cp:lastModifiedBy>Harriet Whyte</cp:lastModifiedBy>
  <cp:revision>25</cp:revision>
  <cp:lastPrinted>2018-11-07T06:40:48Z</cp:lastPrinted>
  <dcterms:created xsi:type="dcterms:W3CDTF">2018-02-01T02:11:08Z</dcterms:created>
  <dcterms:modified xsi:type="dcterms:W3CDTF">2019-02-24T22:47:12Z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A2890550</vt:lpwstr>
  </property>
  <property fmtid="{D5CDD505-2E9C-101B-9397-08002B2CF9AE}" pid="4" name="Objective-Title">
    <vt:lpwstr>Regional Growth Funds and Grant Opportunties - Presentation to Western Division Conference of Mayors - 25 Feb 2019</vt:lpwstr>
  </property>
  <property fmtid="{D5CDD505-2E9C-101B-9397-08002B2CF9AE}" pid="5" name="Objective-Description">
    <vt:lpwstr/>
  </property>
  <property fmtid="{D5CDD505-2E9C-101B-9397-08002B2CF9AE}" pid="6" name="Objective-CreationStamp">
    <vt:filetime>2019-02-24T11:39:11Z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2019-02-24T22:31:47Z</vt:filetime>
  </property>
  <property fmtid="{D5CDD505-2E9C-101B-9397-08002B2CF9AE}" pid="11" name="Objective-Owner">
    <vt:lpwstr>Harriet Whyte</vt:lpwstr>
  </property>
  <property fmtid="{D5CDD505-2E9C-101B-9397-08002B2CF9AE}" pid="12" name="Objective-Path">
    <vt:lpwstr>Objective Global Folder:Regional NSW Group:- Deputy Secretary - Regional NSW Group:Workspace - Executive Shared Resources:Presentations:</vt:lpwstr>
  </property>
  <property fmtid="{D5CDD505-2E9C-101B-9397-08002B2CF9AE}" pid="13" name="Objective-Parent">
    <vt:lpwstr>Presentations</vt:lpwstr>
  </property>
  <property fmtid="{D5CDD505-2E9C-101B-9397-08002B2CF9AE}" pid="14" name="Objective-State">
    <vt:lpwstr>Being Edited</vt:lpwstr>
  </property>
  <property fmtid="{D5CDD505-2E9C-101B-9397-08002B2CF9AE}" pid="15" name="Objective-VersionId">
    <vt:lpwstr>vA5534799</vt:lpwstr>
  </property>
  <property fmtid="{D5CDD505-2E9C-101B-9397-08002B2CF9AE}" pid="16" name="Objective-Version">
    <vt:lpwstr>0.3</vt:lpwstr>
  </property>
  <property fmtid="{D5CDD505-2E9C-101B-9397-08002B2CF9AE}" pid="17" name="Objective-VersionNumber">
    <vt:r8>3</vt:r8>
  </property>
  <property fmtid="{D5CDD505-2E9C-101B-9397-08002B2CF9AE}" pid="18" name="Objective-VersionComment">
    <vt:lpwstr/>
  </property>
  <property fmtid="{D5CDD505-2E9C-101B-9397-08002B2CF9AE}" pid="19" name="Objective-FileNumber">
    <vt:lpwstr>DPC18/02717</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Approval Status">
    <vt:lpwstr>Never Submitted</vt:lpwstr>
  </property>
  <property fmtid="{D5CDD505-2E9C-101B-9397-08002B2CF9AE}" pid="23" name="Objective-Document Type">
    <vt:lpwstr>Presentation (PRES)</vt:lpwstr>
  </property>
  <property fmtid="{D5CDD505-2E9C-101B-9397-08002B2CF9AE}" pid="24" name="Objective-Sensitivity Label">
    <vt:lpwstr>NSW Government</vt:lpwstr>
  </property>
  <property fmtid="{D5CDD505-2E9C-101B-9397-08002B2CF9AE}" pid="25" name="Objective-Approval History">
    <vt:lpwstr/>
  </property>
  <property fmtid="{D5CDD505-2E9C-101B-9397-08002B2CF9AE}" pid="26" name="Objective-Print and Dispatch Instructions">
    <vt:lpwstr/>
  </property>
  <property fmtid="{D5CDD505-2E9C-101B-9397-08002B2CF9AE}" pid="27" name="Objective-Submitted By">
    <vt:lpwstr/>
  </property>
  <property fmtid="{D5CDD505-2E9C-101B-9397-08002B2CF9AE}" pid="28" name="Objective-Approval Due">
    <vt:lpwstr/>
  </property>
  <property fmtid="{D5CDD505-2E9C-101B-9397-08002B2CF9AE}" pid="29" name="Objective-Current Approver">
    <vt:lpwstr/>
  </property>
  <property fmtid="{D5CDD505-2E9C-101B-9397-08002B2CF9AE}" pid="30" name="Objective-Document Tag(s)">
    <vt:lpwstr/>
  </property>
  <property fmtid="{D5CDD505-2E9C-101B-9397-08002B2CF9AE}" pid="31" name="Objective-Print and Dispatch Approach">
    <vt:lpwstr/>
  </property>
  <property fmtid="{D5CDD505-2E9C-101B-9397-08002B2CF9AE}" pid="32" name="Objective-Approval Date">
    <vt:lpwstr/>
  </property>
  <property fmtid="{D5CDD505-2E9C-101B-9397-08002B2CF9AE}" pid="33" name="Objective-Comment">
    <vt:lpwstr/>
  </property>
  <property fmtid="{D5CDD505-2E9C-101B-9397-08002B2CF9AE}" pid="34" name="Objective-Sensitivity Label [system]">
    <vt:lpwstr>NSW Government</vt:lpwstr>
  </property>
  <property fmtid="{D5CDD505-2E9C-101B-9397-08002B2CF9AE}" pid="35" name="Objective-Document Type [system]">
    <vt:lpwstr>Presentation (PRES)</vt:lpwstr>
  </property>
  <property fmtid="{D5CDD505-2E9C-101B-9397-08002B2CF9AE}" pid="36" name="Objective-Approval Status [system]">
    <vt:lpwstr>Never Submitted</vt:lpwstr>
  </property>
  <property fmtid="{D5CDD505-2E9C-101B-9397-08002B2CF9AE}" pid="37" name="Objective-Approval Due [system]">
    <vt:lpwstr/>
  </property>
  <property fmtid="{D5CDD505-2E9C-101B-9397-08002B2CF9AE}" pid="38" name="Objective-Approval Date [system]">
    <vt:lpwstr/>
  </property>
  <property fmtid="{D5CDD505-2E9C-101B-9397-08002B2CF9AE}" pid="39" name="Objective-Submitted By [system]">
    <vt:lpwstr/>
  </property>
  <property fmtid="{D5CDD505-2E9C-101B-9397-08002B2CF9AE}" pid="40" name="Objective-Current Approver [system]">
    <vt:lpwstr/>
  </property>
  <property fmtid="{D5CDD505-2E9C-101B-9397-08002B2CF9AE}" pid="41" name="Objective-Approval History [system]">
    <vt:lpwstr/>
  </property>
  <property fmtid="{D5CDD505-2E9C-101B-9397-08002B2CF9AE}" pid="42" name="Objective-Print and Dispatch Approach [system]">
    <vt:lpwstr/>
  </property>
  <property fmtid="{D5CDD505-2E9C-101B-9397-08002B2CF9AE}" pid="43" name="Objective-Print and Dispatch Instructions [system]">
    <vt:lpwstr/>
  </property>
  <property fmtid="{D5CDD505-2E9C-101B-9397-08002B2CF9AE}" pid="44" name="Objective-Document Tag(s) [system]">
    <vt:lpwstr/>
  </property>
</Properties>
</file>